
<file path=[Content_Types].xml><?xml version="1.0" encoding="utf-8"?>
<Types xmlns="http://schemas.openxmlformats.org/package/2006/content-types">
  <Default Extension="jpg" ContentType="image/jpeg"/>
  <Default Extension="mp3" ContentType="audio/m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12192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 /><Relationship Id="rId11" Type="http://schemas.openxmlformats.org/officeDocument/2006/relationships/tableStyles" Target="tableStyles.xml" /><Relationship Id="rId12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标题和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标题和竖排文字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竖排文字占位符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竖排标题与文本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1" ftr="1" hdr="1" sldNum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标题幻灯片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dt="1" ftr="1" hdr="1" sldNum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节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日期占位符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7" name="页脚占位符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8" name="灯片编号占位符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两栏内容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内容占位符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日期占位符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8" name="页脚占位符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比较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文本占位符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6" name="内容占位符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7" name="文本占位符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8" name="内容占位符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zh-CN"/>
              <a:t>编辑母版文本样式</a:t>
            </a:r>
            <a:endParaRPr/>
          </a:p>
          <a:p>
            <a:pPr lvl="1">
              <a:defRPr/>
            </a:pPr>
            <a:r>
              <a:rPr lang="zh-CN"/>
              <a:t>第二级</a:t>
            </a:r>
            <a:endParaRPr/>
          </a:p>
          <a:p>
            <a:pPr lvl="2">
              <a:defRPr/>
            </a:pPr>
            <a:r>
              <a:rPr lang="zh-CN"/>
              <a:t>第三级</a:t>
            </a:r>
            <a:endParaRPr/>
          </a:p>
          <a:p>
            <a:pPr lvl="3">
              <a:defRPr/>
            </a:pPr>
            <a:r>
              <a:rPr lang="zh-CN"/>
              <a:t>第四级</a:t>
            </a:r>
            <a:endParaRPr/>
          </a:p>
          <a:p>
            <a:pPr lvl="4">
              <a:defRPr/>
            </a:pPr>
            <a:r>
              <a:rPr lang="zh-CN"/>
              <a:t>第五级</a:t>
            </a:r>
            <a:endParaRPr/>
          </a:p>
        </p:txBody>
      </p:sp>
      <p:sp>
        <p:nvSpPr>
          <p:cNvPr id="9" name="日期占位符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10" name="页脚占位符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1" name="灯片编号占位符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仅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日期占位符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6" name="页脚占位符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7" name="灯片编号占位符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空白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日期占位符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5" name="页脚占位符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6" name="灯片编号占位符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内容与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7" hidden="0"/>
          <p:cNvPicPr>
            <a:picLocks noChangeAspect="1"/>
          </p:cNvPicPr>
          <p:nvPr isPhoto="0" userDrawn="1"/>
        </p:nvPicPr>
        <p:blipFill>
          <a:blip r:embed="rId2"/>
          <a:stretch/>
        </p:blipFill>
        <p:spPr bwMode="auto">
          <a:xfrm>
            <a:off x="-376180" y="-8527"/>
            <a:ext cx="7017104" cy="6956412"/>
          </a:xfrm>
          <a:prstGeom prst="rect">
            <a:avLst/>
          </a:prstGeom>
        </p:spPr>
      </p:pic>
      <p:pic>
        <p:nvPicPr>
          <p:cNvPr id="5" name="图片 8" hidden="0"/>
          <p:cNvPicPr>
            <a:picLocks noChangeAspect="1"/>
          </p:cNvPicPr>
          <p:nvPr isPhoto="0" userDrawn="1"/>
        </p:nvPicPr>
        <p:blipFill>
          <a:blip r:embed="rId2"/>
          <a:stretch/>
        </p:blipFill>
        <p:spPr bwMode="auto">
          <a:xfrm rot="10800000">
            <a:off x="5348347" y="-8527"/>
            <a:ext cx="7017104" cy="6956412"/>
          </a:xfrm>
          <a:prstGeom prst="rect">
            <a:avLst/>
          </a:prstGeom>
        </p:spPr>
      </p:pic>
    </p:spTree>
  </p:cSld>
  <p:clrMapOvr>
    <a:masterClrMapping/>
  </p:clrMapOvr>
  <p:hf dt="1" ftr="1" hdr="1" sldNum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图片与标题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标题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zh-CN"/>
              <a:t>单击此处编辑母版标题样式</a:t>
            </a:r>
            <a:endParaRPr/>
          </a:p>
        </p:txBody>
      </p:sp>
      <p:sp>
        <p:nvSpPr>
          <p:cNvPr id="5" name="图片占位符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zh-CN"/>
          </a:p>
        </p:txBody>
      </p:sp>
      <p:sp>
        <p:nvSpPr>
          <p:cNvPr id="6" name="文本占位符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zh-CN"/>
              <a:t>编辑母版文本样式</a:t>
            </a:r>
            <a:endParaRPr/>
          </a:p>
        </p:txBody>
      </p:sp>
      <p:sp>
        <p:nvSpPr>
          <p:cNvPr id="7" name="日期占位符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22D9299-7FEE-4F52-A8E6-FFC7530B69C2}" type="datetimeFigureOut">
              <a:rPr lang="zh-CN"/>
              <a:t/>
            </a:fld>
            <a:endParaRPr lang="zh-CN"/>
          </a:p>
        </p:txBody>
      </p:sp>
      <p:sp>
        <p:nvSpPr>
          <p:cNvPr id="8" name="页脚占位符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9" name="灯片编号占位符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19DA410-BFA8-4918-B740-8381DDB7F7A1}" type="slidenum">
              <a:rPr lang="zh-CN"/>
              <a:t/>
            </a:fld>
            <a:endParaRPr lang="zh-CN"/>
          </a:p>
        </p:txBody>
      </p:sp>
    </p:spTree>
  </p:cSld>
  <p:clrMapOvr>
    <a:masterClrMapping/>
  </p:clrMapOvr>
  <p:hf dt="1" ftr="1" hdr="1" sldNum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14192E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矩形 6" hidden="0"/>
          <p:cNvSpPr/>
          <p:nvPr isPhoto="0" userDrawn="1"/>
        </p:nvSpPr>
        <p:spPr bwMode="auto">
          <a:xfrm>
            <a:off x="6784258" y="-1356852"/>
            <a:ext cx="632021" cy="374342"/>
          </a:xfrm>
          <a:prstGeom prst="rect">
            <a:avLst/>
          </a:prstGeom>
          <a:solidFill>
            <a:srgbClr val="5346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5" name="矩形 7" hidden="0"/>
          <p:cNvSpPr/>
          <p:nvPr isPhoto="0" userDrawn="1"/>
        </p:nvSpPr>
        <p:spPr bwMode="auto">
          <a:xfrm>
            <a:off x="7856878" y="-1356852"/>
            <a:ext cx="632021" cy="374342"/>
          </a:xfrm>
          <a:prstGeom prst="rect">
            <a:avLst/>
          </a:prstGeom>
          <a:solidFill>
            <a:srgbClr val="55E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矩形 8" hidden="0"/>
          <p:cNvSpPr/>
          <p:nvPr isPhoto="0" userDrawn="1"/>
        </p:nvSpPr>
        <p:spPr bwMode="auto">
          <a:xfrm>
            <a:off x="5799039" y="-1356852"/>
            <a:ext cx="632021" cy="374342"/>
          </a:xfrm>
          <a:prstGeom prst="rect">
            <a:avLst/>
          </a:prstGeom>
          <a:solidFill>
            <a:srgbClr val="1419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cxnSp>
        <p:nvCxnSpPr>
          <p:cNvPr id="7" name="直接连接符 10" hidden="0"/>
          <p:cNvCxnSpPr>
            <a:cxnSpLocks/>
          </p:cNvCxnSpPr>
          <p:nvPr isPhoto="0" userDrawn="1"/>
        </p:nvCxnSpPr>
        <p:spPr bwMode="auto">
          <a:xfrm>
            <a:off x="-50088800" y="-19202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11" hidden="0"/>
          <p:cNvCxnSpPr>
            <a:cxnSpLocks/>
          </p:cNvCxnSpPr>
          <p:nvPr isPhoto="0" userDrawn="1"/>
        </p:nvCxnSpPr>
        <p:spPr bwMode="auto">
          <a:xfrm>
            <a:off x="54965600" y="31140400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1" ftr="1" hdr="1" sldNum="1"/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microsoft.com/office/2007/relationships/media" Target="../media/media1.mp3"/><Relationship Id="rId5" Type="http://schemas.openxmlformats.org/officeDocument/2006/relationships/audio" Target="../media/media1.mp3" 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g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rcRect l="747" t="747" r="746" b="746"/>
          <a:stretch/>
        </p:blipFill>
        <p:spPr bwMode="auto">
          <a:xfrm>
            <a:off x="3189302" y="241273"/>
            <a:ext cx="5829300" cy="5829300"/>
          </a:xfrm>
          <a:prstGeom prst="rect">
            <a:avLst/>
          </a:prstGeom>
        </p:spPr>
      </p:pic>
      <p:grpSp>
        <p:nvGrpSpPr>
          <p:cNvPr id="5" name="组合 5" hidden="0"/>
          <p:cNvGrpSpPr/>
          <p:nvPr isPhoto="0" userDrawn="0"/>
        </p:nvGrpSpPr>
        <p:grpSpPr bwMode="auto"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6" name="椭圆 1" hidden="0"/>
            <p:cNvSpPr/>
            <p:nvPr isPhoto="0" userDrawn="0"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7" name="椭圆3" hidden="0"/>
            <p:cNvSpPr/>
            <p:nvPr isPhoto="0" userDrawn="0"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2" hidden="0"/>
            <p:cNvSpPr/>
            <p:nvPr isPhoto="0" userDrawn="0"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9" name="组合 4" hidden="0"/>
          <p:cNvGrpSpPr/>
          <p:nvPr isPhoto="0" userDrawn="0"/>
        </p:nvGrpSpPr>
        <p:grpSpPr bwMode="auto">
          <a:xfrm>
            <a:off x="-1868930" y="-1729871"/>
            <a:ext cx="15929860" cy="10317743"/>
            <a:chOff x="-1868930" y="-1729871"/>
            <a:chExt cx="15929860" cy="10317743"/>
          </a:xfrm>
        </p:grpSpPr>
        <p:cxnSp>
          <p:nvCxnSpPr>
            <p:cNvPr id="10" name="PA_ 188" hidden="0"/>
            <p:cNvCxnSpPr>
              <a:cxnSpLocks/>
            </p:cNvCxnSpPr>
            <p:nvPr isPhoto="0" userDrawn="0"/>
          </p:nvCxnSpPr>
          <p:spPr bwMode="auto">
            <a:xfrm rot="7274970">
              <a:off x="-10405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7" hidden="0"/>
            <p:cNvCxnSpPr>
              <a:cxnSpLocks/>
            </p:cNvCxnSpPr>
            <p:nvPr isPhoto="0" userDrawn="0"/>
          </p:nvCxnSpPr>
          <p:spPr bwMode="auto">
            <a:xfrm rot="7322970">
              <a:off x="-93859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8" hidden="0"/>
            <p:cNvCxnSpPr>
              <a:cxnSpLocks/>
            </p:cNvCxnSpPr>
            <p:nvPr isPhoto="0" userDrawn="0"/>
          </p:nvCxnSpPr>
          <p:spPr bwMode="auto">
            <a:xfrm rot="7370971">
              <a:off x="-83666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7" hidden="0"/>
            <p:cNvCxnSpPr>
              <a:cxnSpLocks/>
            </p:cNvCxnSpPr>
            <p:nvPr isPhoto="0" userDrawn="0"/>
          </p:nvCxnSpPr>
          <p:spPr bwMode="auto">
            <a:xfrm rot="7418970">
              <a:off x="-73473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8" hidden="0"/>
            <p:cNvCxnSpPr>
              <a:cxnSpLocks/>
            </p:cNvCxnSpPr>
            <p:nvPr isPhoto="0" userDrawn="0"/>
          </p:nvCxnSpPr>
          <p:spPr bwMode="auto">
            <a:xfrm rot="7466971">
              <a:off x="-6328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7" hidden="0"/>
            <p:cNvCxnSpPr>
              <a:cxnSpLocks/>
            </p:cNvCxnSpPr>
            <p:nvPr isPhoto="0" userDrawn="0"/>
          </p:nvCxnSpPr>
          <p:spPr bwMode="auto">
            <a:xfrm rot="7514971">
              <a:off x="-5308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8" hidden="0"/>
            <p:cNvCxnSpPr>
              <a:cxnSpLocks/>
            </p:cNvCxnSpPr>
            <p:nvPr isPhoto="0" userDrawn="0"/>
          </p:nvCxnSpPr>
          <p:spPr bwMode="auto">
            <a:xfrm rot="7562971">
              <a:off x="-4289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7" hidden="0"/>
            <p:cNvCxnSpPr>
              <a:cxnSpLocks/>
            </p:cNvCxnSpPr>
            <p:nvPr isPhoto="0" userDrawn="0"/>
          </p:nvCxnSpPr>
          <p:spPr bwMode="auto">
            <a:xfrm rot="7610971">
              <a:off x="-32702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8" hidden="0"/>
            <p:cNvCxnSpPr>
              <a:cxnSpLocks/>
            </p:cNvCxnSpPr>
            <p:nvPr isPhoto="0" userDrawn="0"/>
          </p:nvCxnSpPr>
          <p:spPr bwMode="auto">
            <a:xfrm rot="7658971">
              <a:off x="-2250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7" hidden="0"/>
            <p:cNvCxnSpPr>
              <a:cxnSpLocks/>
            </p:cNvCxnSpPr>
            <p:nvPr isPhoto="0" userDrawn="0"/>
          </p:nvCxnSpPr>
          <p:spPr bwMode="auto">
            <a:xfrm rot="7706970">
              <a:off x="-12316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8" hidden="0"/>
            <p:cNvCxnSpPr>
              <a:cxnSpLocks/>
            </p:cNvCxnSpPr>
            <p:nvPr isPhoto="0" userDrawn="0"/>
          </p:nvCxnSpPr>
          <p:spPr bwMode="auto">
            <a:xfrm rot="7754971">
              <a:off x="-212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7" hidden="0"/>
            <p:cNvCxnSpPr>
              <a:cxnSpLocks/>
            </p:cNvCxnSpPr>
            <p:nvPr isPhoto="0" userDrawn="0"/>
          </p:nvCxnSpPr>
          <p:spPr bwMode="auto">
            <a:xfrm rot="7802971">
              <a:off x="8069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8" hidden="0"/>
            <p:cNvCxnSpPr>
              <a:cxnSpLocks/>
            </p:cNvCxnSpPr>
            <p:nvPr isPhoto="0" userDrawn="0"/>
          </p:nvCxnSpPr>
          <p:spPr bwMode="auto">
            <a:xfrm rot="7850970">
              <a:off x="18262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7" hidden="0"/>
            <p:cNvCxnSpPr>
              <a:cxnSpLocks/>
            </p:cNvCxnSpPr>
            <p:nvPr isPhoto="0" userDrawn="0"/>
          </p:nvCxnSpPr>
          <p:spPr bwMode="auto">
            <a:xfrm rot="7898971">
              <a:off x="28454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8" hidden="0"/>
            <p:cNvCxnSpPr>
              <a:cxnSpLocks/>
            </p:cNvCxnSpPr>
            <p:nvPr isPhoto="0" userDrawn="0"/>
          </p:nvCxnSpPr>
          <p:spPr bwMode="auto">
            <a:xfrm rot="7946970">
              <a:off x="3864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7" hidden="0"/>
            <p:cNvCxnSpPr>
              <a:cxnSpLocks/>
            </p:cNvCxnSpPr>
            <p:nvPr isPhoto="0" userDrawn="0"/>
          </p:nvCxnSpPr>
          <p:spPr bwMode="auto">
            <a:xfrm rot="7994971">
              <a:off x="48840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8" hidden="0"/>
            <p:cNvCxnSpPr>
              <a:cxnSpLocks/>
            </p:cNvCxnSpPr>
            <p:nvPr isPhoto="0" userDrawn="0"/>
          </p:nvCxnSpPr>
          <p:spPr bwMode="auto">
            <a:xfrm rot="8042971">
              <a:off x="5903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7" hidden="0"/>
            <p:cNvCxnSpPr>
              <a:cxnSpLocks/>
            </p:cNvCxnSpPr>
            <p:nvPr isPhoto="0" userDrawn="0"/>
          </p:nvCxnSpPr>
          <p:spPr bwMode="auto">
            <a:xfrm rot="8090970">
              <a:off x="69226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8" hidden="0"/>
            <p:cNvCxnSpPr>
              <a:cxnSpLocks/>
            </p:cNvCxnSpPr>
            <p:nvPr isPhoto="0" userDrawn="0"/>
          </p:nvCxnSpPr>
          <p:spPr bwMode="auto">
            <a:xfrm rot="8138970">
              <a:off x="79419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7" hidden="0"/>
            <p:cNvCxnSpPr>
              <a:cxnSpLocks/>
            </p:cNvCxnSpPr>
            <p:nvPr isPhoto="0" userDrawn="0"/>
          </p:nvCxnSpPr>
          <p:spPr bwMode="auto">
            <a:xfrm rot="8186970">
              <a:off x="89612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8" hidden="0"/>
            <p:cNvCxnSpPr>
              <a:cxnSpLocks/>
            </p:cNvCxnSpPr>
            <p:nvPr isPhoto="0" userDrawn="0"/>
          </p:nvCxnSpPr>
          <p:spPr bwMode="auto">
            <a:xfrm rot="8234971">
              <a:off x="9980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7" hidden="0"/>
            <p:cNvCxnSpPr>
              <a:cxnSpLocks/>
            </p:cNvCxnSpPr>
            <p:nvPr isPhoto="0" userDrawn="0"/>
          </p:nvCxnSpPr>
          <p:spPr bwMode="auto">
            <a:xfrm rot="8282971">
              <a:off x="109998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8" hidden="0"/>
            <p:cNvCxnSpPr>
              <a:cxnSpLocks/>
            </p:cNvCxnSpPr>
            <p:nvPr isPhoto="0" userDrawn="0"/>
          </p:nvCxnSpPr>
          <p:spPr bwMode="auto">
            <a:xfrm rot="8330970">
              <a:off x="120190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7" hidden="0"/>
            <p:cNvCxnSpPr>
              <a:cxnSpLocks/>
            </p:cNvCxnSpPr>
            <p:nvPr isPhoto="0" userDrawn="0"/>
          </p:nvCxnSpPr>
          <p:spPr bwMode="auto">
            <a:xfrm rot="8378970">
              <a:off x="130383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8" hidden="0"/>
            <p:cNvCxnSpPr>
              <a:cxnSpLocks/>
            </p:cNvCxnSpPr>
            <p:nvPr isPhoto="0" userDrawn="0"/>
          </p:nvCxnSpPr>
          <p:spPr bwMode="auto">
            <a:xfrm rot="8426971">
              <a:off x="140576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7" hidden="0"/>
            <p:cNvCxnSpPr>
              <a:cxnSpLocks/>
            </p:cNvCxnSpPr>
            <p:nvPr isPhoto="0" userDrawn="0"/>
          </p:nvCxnSpPr>
          <p:spPr bwMode="auto">
            <a:xfrm rot="8474971">
              <a:off x="15076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8" hidden="0"/>
            <p:cNvCxnSpPr>
              <a:cxnSpLocks/>
            </p:cNvCxnSpPr>
            <p:nvPr isPhoto="0" userDrawn="0"/>
          </p:nvCxnSpPr>
          <p:spPr bwMode="auto">
            <a:xfrm rot="8522971">
              <a:off x="160962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7" hidden="0"/>
            <p:cNvCxnSpPr>
              <a:cxnSpLocks/>
            </p:cNvCxnSpPr>
            <p:nvPr isPhoto="0" userDrawn="0"/>
          </p:nvCxnSpPr>
          <p:spPr bwMode="auto">
            <a:xfrm rot="8570971">
              <a:off x="171155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8" hidden="0"/>
            <p:cNvCxnSpPr>
              <a:cxnSpLocks/>
            </p:cNvCxnSpPr>
            <p:nvPr isPhoto="0" userDrawn="0"/>
          </p:nvCxnSpPr>
          <p:spPr bwMode="auto">
            <a:xfrm rot="8618971">
              <a:off x="181348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7" hidden="0"/>
            <p:cNvCxnSpPr>
              <a:cxnSpLocks/>
            </p:cNvCxnSpPr>
            <p:nvPr isPhoto="0" userDrawn="0"/>
          </p:nvCxnSpPr>
          <p:spPr bwMode="auto">
            <a:xfrm rot="8666971">
              <a:off x="19154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8" hidden="0"/>
            <p:cNvCxnSpPr>
              <a:cxnSpLocks/>
            </p:cNvCxnSpPr>
            <p:nvPr isPhoto="0" userDrawn="0"/>
          </p:nvCxnSpPr>
          <p:spPr bwMode="auto">
            <a:xfrm rot="8714971">
              <a:off x="20173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7" hidden="0"/>
            <p:cNvCxnSpPr>
              <a:cxnSpLocks/>
            </p:cNvCxnSpPr>
            <p:nvPr isPhoto="0" userDrawn="0"/>
          </p:nvCxnSpPr>
          <p:spPr bwMode="auto">
            <a:xfrm rot="8762971">
              <a:off x="211926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8" hidden="0"/>
            <p:cNvCxnSpPr>
              <a:cxnSpLocks/>
            </p:cNvCxnSpPr>
            <p:nvPr isPhoto="0" userDrawn="0"/>
          </p:nvCxnSpPr>
          <p:spPr bwMode="auto">
            <a:xfrm rot="8810970">
              <a:off x="222119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7" hidden="0"/>
            <p:cNvCxnSpPr>
              <a:cxnSpLocks/>
            </p:cNvCxnSpPr>
            <p:nvPr isPhoto="0" userDrawn="0"/>
          </p:nvCxnSpPr>
          <p:spPr bwMode="auto">
            <a:xfrm rot="8858971">
              <a:off x="232312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8" hidden="0"/>
            <p:cNvCxnSpPr>
              <a:cxnSpLocks/>
            </p:cNvCxnSpPr>
            <p:nvPr isPhoto="0" userDrawn="0"/>
          </p:nvCxnSpPr>
          <p:spPr bwMode="auto">
            <a:xfrm rot="8906970">
              <a:off x="242505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7" hidden="0"/>
            <p:cNvCxnSpPr>
              <a:cxnSpLocks/>
            </p:cNvCxnSpPr>
            <p:nvPr isPhoto="0" userDrawn="0"/>
          </p:nvCxnSpPr>
          <p:spPr bwMode="auto">
            <a:xfrm rot="8954971">
              <a:off x="25269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8" hidden="0"/>
            <p:cNvCxnSpPr>
              <a:cxnSpLocks/>
            </p:cNvCxnSpPr>
            <p:nvPr isPhoto="0" userDrawn="0"/>
          </p:nvCxnSpPr>
          <p:spPr bwMode="auto">
            <a:xfrm rot="9002971">
              <a:off x="262891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7" hidden="0"/>
            <p:cNvCxnSpPr>
              <a:cxnSpLocks/>
            </p:cNvCxnSpPr>
            <p:nvPr isPhoto="0" userDrawn="0"/>
          </p:nvCxnSpPr>
          <p:spPr bwMode="auto">
            <a:xfrm rot="9050970">
              <a:off x="273084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8" hidden="0"/>
            <p:cNvCxnSpPr>
              <a:cxnSpLocks/>
            </p:cNvCxnSpPr>
            <p:nvPr isPhoto="0" userDrawn="0"/>
          </p:nvCxnSpPr>
          <p:spPr bwMode="auto">
            <a:xfrm rot="9098970">
              <a:off x="283276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7" hidden="0"/>
            <p:cNvCxnSpPr>
              <a:cxnSpLocks/>
            </p:cNvCxnSpPr>
            <p:nvPr isPhoto="0" userDrawn="0"/>
          </p:nvCxnSpPr>
          <p:spPr bwMode="auto">
            <a:xfrm rot="9146970">
              <a:off x="293469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8" hidden="0"/>
            <p:cNvCxnSpPr>
              <a:cxnSpLocks/>
            </p:cNvCxnSpPr>
            <p:nvPr isPhoto="0" userDrawn="0"/>
          </p:nvCxnSpPr>
          <p:spPr bwMode="auto">
            <a:xfrm rot="9194971">
              <a:off x="303662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7" hidden="0"/>
            <p:cNvCxnSpPr>
              <a:cxnSpLocks/>
            </p:cNvCxnSpPr>
            <p:nvPr isPhoto="0" userDrawn="0"/>
          </p:nvCxnSpPr>
          <p:spPr bwMode="auto">
            <a:xfrm rot="9242971">
              <a:off x="313855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8" hidden="0"/>
            <p:cNvCxnSpPr>
              <a:cxnSpLocks/>
            </p:cNvCxnSpPr>
            <p:nvPr isPhoto="0" userDrawn="0"/>
          </p:nvCxnSpPr>
          <p:spPr bwMode="auto">
            <a:xfrm rot="9290970">
              <a:off x="324048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7" hidden="0"/>
            <p:cNvCxnSpPr>
              <a:cxnSpLocks/>
            </p:cNvCxnSpPr>
            <p:nvPr isPhoto="0" userDrawn="0"/>
          </p:nvCxnSpPr>
          <p:spPr bwMode="auto">
            <a:xfrm rot="9338970">
              <a:off x="334241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8" hidden="0"/>
            <p:cNvCxnSpPr>
              <a:cxnSpLocks/>
            </p:cNvCxnSpPr>
            <p:nvPr isPhoto="0" userDrawn="0"/>
          </p:nvCxnSpPr>
          <p:spPr bwMode="auto">
            <a:xfrm rot="9386971">
              <a:off x="344434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7" hidden="0"/>
            <p:cNvCxnSpPr>
              <a:cxnSpLocks/>
            </p:cNvCxnSpPr>
            <p:nvPr isPhoto="0" userDrawn="0"/>
          </p:nvCxnSpPr>
          <p:spPr bwMode="auto">
            <a:xfrm rot="9434971">
              <a:off x="354627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8" hidden="0"/>
            <p:cNvCxnSpPr>
              <a:cxnSpLocks/>
            </p:cNvCxnSpPr>
            <p:nvPr isPhoto="0" userDrawn="0"/>
          </p:nvCxnSpPr>
          <p:spPr bwMode="auto">
            <a:xfrm rot="9482971">
              <a:off x="364820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7" hidden="0"/>
            <p:cNvCxnSpPr>
              <a:cxnSpLocks/>
            </p:cNvCxnSpPr>
            <p:nvPr isPhoto="0" userDrawn="0"/>
          </p:nvCxnSpPr>
          <p:spPr bwMode="auto">
            <a:xfrm rot="9530971">
              <a:off x="375012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8" hidden="0"/>
            <p:cNvCxnSpPr>
              <a:cxnSpLocks/>
            </p:cNvCxnSpPr>
            <p:nvPr isPhoto="0" userDrawn="0"/>
          </p:nvCxnSpPr>
          <p:spPr bwMode="auto">
            <a:xfrm rot="9578971">
              <a:off x="385205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7" hidden="0"/>
            <p:cNvCxnSpPr>
              <a:cxnSpLocks/>
            </p:cNvCxnSpPr>
            <p:nvPr isPhoto="0" userDrawn="0"/>
          </p:nvCxnSpPr>
          <p:spPr bwMode="auto">
            <a:xfrm rot="9626971">
              <a:off x="395398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8" hidden="0"/>
            <p:cNvCxnSpPr>
              <a:cxnSpLocks/>
            </p:cNvCxnSpPr>
            <p:nvPr isPhoto="0" userDrawn="0"/>
          </p:nvCxnSpPr>
          <p:spPr bwMode="auto">
            <a:xfrm rot="9674971">
              <a:off x="405591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7" hidden="0"/>
            <p:cNvCxnSpPr>
              <a:cxnSpLocks/>
            </p:cNvCxnSpPr>
            <p:nvPr isPhoto="0" userDrawn="0"/>
          </p:nvCxnSpPr>
          <p:spPr bwMode="auto">
            <a:xfrm rot="9722971">
              <a:off x="415784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8" hidden="0"/>
            <p:cNvCxnSpPr>
              <a:cxnSpLocks/>
            </p:cNvCxnSpPr>
            <p:nvPr isPhoto="0" userDrawn="0"/>
          </p:nvCxnSpPr>
          <p:spPr bwMode="auto">
            <a:xfrm rot="9770970">
              <a:off x="425977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7" hidden="0"/>
            <p:cNvCxnSpPr>
              <a:cxnSpLocks/>
            </p:cNvCxnSpPr>
            <p:nvPr isPhoto="0" userDrawn="0"/>
          </p:nvCxnSpPr>
          <p:spPr bwMode="auto">
            <a:xfrm rot="9818971">
              <a:off x="43617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8" hidden="0"/>
            <p:cNvCxnSpPr>
              <a:cxnSpLocks/>
            </p:cNvCxnSpPr>
            <p:nvPr isPhoto="0" userDrawn="0"/>
          </p:nvCxnSpPr>
          <p:spPr bwMode="auto">
            <a:xfrm rot="9866971">
              <a:off x="446363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PA_ 187" hidden="0"/>
            <p:cNvCxnSpPr>
              <a:cxnSpLocks/>
            </p:cNvCxnSpPr>
            <p:nvPr isPhoto="0" userDrawn="0"/>
          </p:nvCxnSpPr>
          <p:spPr bwMode="auto">
            <a:xfrm rot="9914971">
              <a:off x="456556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PA_ 188" hidden="0"/>
            <p:cNvCxnSpPr>
              <a:cxnSpLocks/>
            </p:cNvCxnSpPr>
            <p:nvPr isPhoto="0" userDrawn="0"/>
          </p:nvCxnSpPr>
          <p:spPr bwMode="auto">
            <a:xfrm rot="9962971">
              <a:off x="466748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PA_ 187" hidden="0"/>
            <p:cNvCxnSpPr>
              <a:cxnSpLocks/>
            </p:cNvCxnSpPr>
            <p:nvPr isPhoto="0" userDrawn="0"/>
          </p:nvCxnSpPr>
          <p:spPr bwMode="auto">
            <a:xfrm rot="10010971">
              <a:off x="476941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PA_ 188" hidden="0"/>
            <p:cNvCxnSpPr>
              <a:cxnSpLocks/>
            </p:cNvCxnSpPr>
            <p:nvPr isPhoto="0" userDrawn="0"/>
          </p:nvCxnSpPr>
          <p:spPr bwMode="auto">
            <a:xfrm rot="10058971">
              <a:off x="487134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PA_ 187" hidden="0"/>
            <p:cNvCxnSpPr>
              <a:cxnSpLocks/>
            </p:cNvCxnSpPr>
            <p:nvPr isPhoto="0" userDrawn="0"/>
          </p:nvCxnSpPr>
          <p:spPr bwMode="auto">
            <a:xfrm rot="10106970">
              <a:off x="497327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PA_ 188" hidden="0"/>
            <p:cNvCxnSpPr>
              <a:cxnSpLocks/>
            </p:cNvCxnSpPr>
            <p:nvPr isPhoto="0" userDrawn="0"/>
          </p:nvCxnSpPr>
          <p:spPr bwMode="auto">
            <a:xfrm rot="10154970">
              <a:off x="507520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PA_ 187" hidden="0"/>
            <p:cNvCxnSpPr>
              <a:cxnSpLocks/>
            </p:cNvCxnSpPr>
            <p:nvPr isPhoto="0" userDrawn="0"/>
          </p:nvCxnSpPr>
          <p:spPr bwMode="auto">
            <a:xfrm rot="10202970">
              <a:off x="517713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PA_ 188" hidden="0"/>
            <p:cNvCxnSpPr>
              <a:cxnSpLocks/>
            </p:cNvCxnSpPr>
            <p:nvPr isPhoto="0" userDrawn="0"/>
          </p:nvCxnSpPr>
          <p:spPr bwMode="auto">
            <a:xfrm rot="10250970">
              <a:off x="527906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PA_ 187" hidden="0"/>
            <p:cNvCxnSpPr>
              <a:cxnSpLocks/>
            </p:cNvCxnSpPr>
            <p:nvPr isPhoto="0" userDrawn="0"/>
          </p:nvCxnSpPr>
          <p:spPr bwMode="auto">
            <a:xfrm rot="10298970">
              <a:off x="538099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PA_ 188" hidden="0"/>
            <p:cNvCxnSpPr>
              <a:cxnSpLocks/>
            </p:cNvCxnSpPr>
            <p:nvPr isPhoto="0" userDrawn="0"/>
          </p:nvCxnSpPr>
          <p:spPr bwMode="auto">
            <a:xfrm rot="10346970">
              <a:off x="548291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PA_ 187" hidden="0"/>
            <p:cNvCxnSpPr>
              <a:cxnSpLocks/>
            </p:cNvCxnSpPr>
            <p:nvPr isPhoto="0" userDrawn="0"/>
          </p:nvCxnSpPr>
          <p:spPr bwMode="auto">
            <a:xfrm rot="10394971">
              <a:off x="558484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PA_ 188" hidden="0"/>
            <p:cNvCxnSpPr>
              <a:cxnSpLocks/>
            </p:cNvCxnSpPr>
            <p:nvPr isPhoto="0" userDrawn="0"/>
          </p:nvCxnSpPr>
          <p:spPr bwMode="auto">
            <a:xfrm rot="10442971">
              <a:off x="568677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PA_ 187" hidden="0"/>
            <p:cNvCxnSpPr>
              <a:cxnSpLocks/>
            </p:cNvCxnSpPr>
            <p:nvPr isPhoto="0" userDrawn="0"/>
          </p:nvCxnSpPr>
          <p:spPr bwMode="auto">
            <a:xfrm rot="10490970">
              <a:off x="578870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PA_ 188" hidden="0"/>
            <p:cNvCxnSpPr>
              <a:cxnSpLocks/>
            </p:cNvCxnSpPr>
            <p:nvPr isPhoto="0" userDrawn="0"/>
          </p:nvCxnSpPr>
          <p:spPr bwMode="auto">
            <a:xfrm rot="10538971">
              <a:off x="589063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PA_ 187" hidden="0"/>
            <p:cNvCxnSpPr>
              <a:cxnSpLocks/>
            </p:cNvCxnSpPr>
            <p:nvPr isPhoto="0" userDrawn="0"/>
          </p:nvCxnSpPr>
          <p:spPr bwMode="auto">
            <a:xfrm rot="10586971">
              <a:off x="599256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PA_ 188" hidden="0"/>
            <p:cNvCxnSpPr>
              <a:cxnSpLocks/>
            </p:cNvCxnSpPr>
            <p:nvPr isPhoto="0" userDrawn="0"/>
          </p:nvCxnSpPr>
          <p:spPr bwMode="auto">
            <a:xfrm rot="10634971">
              <a:off x="609449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PA_ 187" hidden="0"/>
            <p:cNvCxnSpPr>
              <a:cxnSpLocks/>
            </p:cNvCxnSpPr>
            <p:nvPr isPhoto="0" userDrawn="0"/>
          </p:nvCxnSpPr>
          <p:spPr bwMode="auto">
            <a:xfrm rot="10682971">
              <a:off x="61964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PA_ 188" hidden="0"/>
            <p:cNvCxnSpPr>
              <a:cxnSpLocks/>
            </p:cNvCxnSpPr>
            <p:nvPr isPhoto="0" userDrawn="0"/>
          </p:nvCxnSpPr>
          <p:spPr bwMode="auto">
            <a:xfrm rot="10730971">
              <a:off x="629835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PA_ 187" hidden="0"/>
            <p:cNvCxnSpPr>
              <a:cxnSpLocks/>
            </p:cNvCxnSpPr>
            <p:nvPr isPhoto="0" userDrawn="0"/>
          </p:nvCxnSpPr>
          <p:spPr bwMode="auto">
            <a:xfrm rot="10778971">
              <a:off x="640027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PA_ 188" hidden="0"/>
            <p:cNvCxnSpPr>
              <a:cxnSpLocks/>
            </p:cNvCxnSpPr>
            <p:nvPr isPhoto="0" userDrawn="0"/>
          </p:nvCxnSpPr>
          <p:spPr bwMode="auto">
            <a:xfrm rot="10826970">
              <a:off x="650220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PA_ 187" hidden="0"/>
            <p:cNvCxnSpPr>
              <a:cxnSpLocks/>
            </p:cNvCxnSpPr>
            <p:nvPr isPhoto="0" userDrawn="0"/>
          </p:nvCxnSpPr>
          <p:spPr bwMode="auto">
            <a:xfrm rot="10874970">
              <a:off x="660413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PA_ 188" hidden="0"/>
            <p:cNvCxnSpPr>
              <a:cxnSpLocks/>
            </p:cNvCxnSpPr>
            <p:nvPr isPhoto="0" userDrawn="0"/>
          </p:nvCxnSpPr>
          <p:spPr bwMode="auto">
            <a:xfrm rot="10922971">
              <a:off x="67060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PA_ 187" hidden="0"/>
            <p:cNvCxnSpPr>
              <a:cxnSpLocks/>
            </p:cNvCxnSpPr>
            <p:nvPr isPhoto="0" userDrawn="0"/>
          </p:nvCxnSpPr>
          <p:spPr bwMode="auto">
            <a:xfrm rot="10970970">
              <a:off x="680799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PA_ 188" hidden="0"/>
            <p:cNvCxnSpPr>
              <a:cxnSpLocks/>
            </p:cNvCxnSpPr>
            <p:nvPr isPhoto="0" userDrawn="0"/>
          </p:nvCxnSpPr>
          <p:spPr bwMode="auto">
            <a:xfrm rot="11018971">
              <a:off x="690992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PA_ 187" hidden="0"/>
            <p:cNvCxnSpPr>
              <a:cxnSpLocks/>
            </p:cNvCxnSpPr>
            <p:nvPr isPhoto="0" userDrawn="0"/>
          </p:nvCxnSpPr>
          <p:spPr bwMode="auto">
            <a:xfrm rot="11066971">
              <a:off x="701185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PA_ 188" hidden="0"/>
            <p:cNvCxnSpPr>
              <a:cxnSpLocks/>
            </p:cNvCxnSpPr>
            <p:nvPr isPhoto="0" userDrawn="0"/>
          </p:nvCxnSpPr>
          <p:spPr bwMode="auto">
            <a:xfrm rot="11114971">
              <a:off x="711378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PA_ 187" hidden="0"/>
            <p:cNvCxnSpPr>
              <a:cxnSpLocks/>
            </p:cNvCxnSpPr>
            <p:nvPr isPhoto="0" userDrawn="0"/>
          </p:nvCxnSpPr>
          <p:spPr bwMode="auto">
            <a:xfrm rot="11162971">
              <a:off x="7215710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PA_ 188" hidden="0"/>
            <p:cNvCxnSpPr>
              <a:cxnSpLocks/>
            </p:cNvCxnSpPr>
            <p:nvPr isPhoto="0" userDrawn="0"/>
          </p:nvCxnSpPr>
          <p:spPr bwMode="auto">
            <a:xfrm rot="11210970">
              <a:off x="731763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PA_ 187" hidden="0"/>
            <p:cNvCxnSpPr>
              <a:cxnSpLocks/>
            </p:cNvCxnSpPr>
            <p:nvPr isPhoto="0" userDrawn="0"/>
          </p:nvCxnSpPr>
          <p:spPr bwMode="auto">
            <a:xfrm rot="11258971">
              <a:off x="74195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PA_ 188" hidden="0"/>
            <p:cNvCxnSpPr>
              <a:cxnSpLocks/>
            </p:cNvCxnSpPr>
            <p:nvPr isPhoto="0" userDrawn="0"/>
          </p:nvCxnSpPr>
          <p:spPr bwMode="auto">
            <a:xfrm rot="11306970">
              <a:off x="75214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PA_ 187" hidden="0"/>
            <p:cNvCxnSpPr>
              <a:cxnSpLocks/>
            </p:cNvCxnSpPr>
            <p:nvPr isPhoto="0" userDrawn="0"/>
          </p:nvCxnSpPr>
          <p:spPr bwMode="auto">
            <a:xfrm rot="11354970">
              <a:off x="762342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PA_ 188" hidden="0"/>
            <p:cNvCxnSpPr>
              <a:cxnSpLocks/>
            </p:cNvCxnSpPr>
            <p:nvPr isPhoto="0" userDrawn="0"/>
          </p:nvCxnSpPr>
          <p:spPr bwMode="auto">
            <a:xfrm rot="11402970">
              <a:off x="77253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PA_ 187" hidden="0"/>
            <p:cNvCxnSpPr>
              <a:cxnSpLocks/>
            </p:cNvCxnSpPr>
            <p:nvPr isPhoto="0" userDrawn="0"/>
          </p:nvCxnSpPr>
          <p:spPr bwMode="auto">
            <a:xfrm rot="11450970">
              <a:off x="782728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PA_ 188" hidden="0"/>
            <p:cNvCxnSpPr>
              <a:cxnSpLocks/>
            </p:cNvCxnSpPr>
            <p:nvPr isPhoto="0" userDrawn="0"/>
          </p:nvCxnSpPr>
          <p:spPr bwMode="auto">
            <a:xfrm rot="11498970">
              <a:off x="792921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PA_ 187" hidden="0"/>
            <p:cNvCxnSpPr>
              <a:cxnSpLocks/>
            </p:cNvCxnSpPr>
            <p:nvPr isPhoto="0" userDrawn="0"/>
          </p:nvCxnSpPr>
          <p:spPr bwMode="auto">
            <a:xfrm rot="11546970">
              <a:off x="803113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PA_ 188" hidden="0"/>
            <p:cNvCxnSpPr>
              <a:cxnSpLocks/>
            </p:cNvCxnSpPr>
            <p:nvPr isPhoto="0" userDrawn="0"/>
          </p:nvCxnSpPr>
          <p:spPr bwMode="auto">
            <a:xfrm rot="11594971">
              <a:off x="813306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PA_ 187" hidden="0"/>
            <p:cNvCxnSpPr>
              <a:cxnSpLocks/>
            </p:cNvCxnSpPr>
            <p:nvPr isPhoto="0" userDrawn="0"/>
          </p:nvCxnSpPr>
          <p:spPr bwMode="auto">
            <a:xfrm rot="11642971">
              <a:off x="823499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PA_ 188" hidden="0"/>
            <p:cNvCxnSpPr>
              <a:cxnSpLocks/>
            </p:cNvCxnSpPr>
            <p:nvPr isPhoto="0" userDrawn="0"/>
          </p:nvCxnSpPr>
          <p:spPr bwMode="auto">
            <a:xfrm rot="11690971">
              <a:off x="833692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PA_ 187" hidden="0"/>
            <p:cNvCxnSpPr>
              <a:cxnSpLocks/>
            </p:cNvCxnSpPr>
            <p:nvPr isPhoto="0" userDrawn="0"/>
          </p:nvCxnSpPr>
          <p:spPr bwMode="auto">
            <a:xfrm rot="11738971">
              <a:off x="843885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PA_ 188" hidden="0"/>
            <p:cNvCxnSpPr>
              <a:cxnSpLocks/>
            </p:cNvCxnSpPr>
            <p:nvPr isPhoto="0" userDrawn="0"/>
          </p:nvCxnSpPr>
          <p:spPr bwMode="auto">
            <a:xfrm rot="11786971">
              <a:off x="854078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PA_ 187" hidden="0"/>
            <p:cNvCxnSpPr>
              <a:cxnSpLocks/>
            </p:cNvCxnSpPr>
            <p:nvPr isPhoto="0" userDrawn="0"/>
          </p:nvCxnSpPr>
          <p:spPr bwMode="auto">
            <a:xfrm rot="11834971">
              <a:off x="864271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PA_ 188" hidden="0"/>
            <p:cNvCxnSpPr>
              <a:cxnSpLocks/>
            </p:cNvCxnSpPr>
            <p:nvPr isPhoto="0" userDrawn="0"/>
          </p:nvCxnSpPr>
          <p:spPr bwMode="auto">
            <a:xfrm rot="11882971">
              <a:off x="874464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PA_ 187" hidden="0"/>
            <p:cNvCxnSpPr>
              <a:cxnSpLocks/>
            </p:cNvCxnSpPr>
            <p:nvPr isPhoto="0" userDrawn="0"/>
          </p:nvCxnSpPr>
          <p:spPr bwMode="auto">
            <a:xfrm rot="11930971">
              <a:off x="884657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PA_ 188" hidden="0"/>
            <p:cNvCxnSpPr>
              <a:cxnSpLocks/>
            </p:cNvCxnSpPr>
            <p:nvPr isPhoto="0" userDrawn="0"/>
          </p:nvCxnSpPr>
          <p:spPr bwMode="auto">
            <a:xfrm rot="11978971">
              <a:off x="894849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PA_ 187" hidden="0"/>
            <p:cNvCxnSpPr>
              <a:cxnSpLocks/>
            </p:cNvCxnSpPr>
            <p:nvPr isPhoto="0" userDrawn="0"/>
          </p:nvCxnSpPr>
          <p:spPr bwMode="auto">
            <a:xfrm rot="12026970">
              <a:off x="905042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PA_ 188" hidden="0"/>
            <p:cNvCxnSpPr>
              <a:cxnSpLocks/>
            </p:cNvCxnSpPr>
            <p:nvPr isPhoto="0" userDrawn="0"/>
          </p:nvCxnSpPr>
          <p:spPr bwMode="auto">
            <a:xfrm rot="12074970">
              <a:off x="915235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PA_ 187" hidden="0"/>
            <p:cNvCxnSpPr>
              <a:cxnSpLocks/>
            </p:cNvCxnSpPr>
            <p:nvPr isPhoto="0" userDrawn="0"/>
          </p:nvCxnSpPr>
          <p:spPr bwMode="auto">
            <a:xfrm rot="12122970">
              <a:off x="9254286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PA_ 188" hidden="0"/>
            <p:cNvCxnSpPr>
              <a:cxnSpLocks/>
            </p:cNvCxnSpPr>
            <p:nvPr isPhoto="0" userDrawn="0"/>
          </p:nvCxnSpPr>
          <p:spPr bwMode="auto">
            <a:xfrm rot="12170971">
              <a:off x="935621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PA_ 187" hidden="0"/>
            <p:cNvCxnSpPr>
              <a:cxnSpLocks/>
            </p:cNvCxnSpPr>
            <p:nvPr isPhoto="0" userDrawn="0"/>
          </p:nvCxnSpPr>
          <p:spPr bwMode="auto">
            <a:xfrm rot="12218971">
              <a:off x="945814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PA_ 188" hidden="0"/>
            <p:cNvCxnSpPr>
              <a:cxnSpLocks/>
            </p:cNvCxnSpPr>
            <p:nvPr isPhoto="0" userDrawn="0"/>
          </p:nvCxnSpPr>
          <p:spPr bwMode="auto">
            <a:xfrm rot="12266970">
              <a:off x="9560072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PA_ 187" hidden="0"/>
            <p:cNvCxnSpPr>
              <a:cxnSpLocks/>
            </p:cNvCxnSpPr>
            <p:nvPr isPhoto="0" userDrawn="0"/>
          </p:nvCxnSpPr>
          <p:spPr bwMode="auto">
            <a:xfrm rot="12314971">
              <a:off x="966200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PA_ 188" hidden="0"/>
            <p:cNvCxnSpPr>
              <a:cxnSpLocks/>
            </p:cNvCxnSpPr>
            <p:nvPr isPhoto="0" userDrawn="0"/>
          </p:nvCxnSpPr>
          <p:spPr bwMode="auto">
            <a:xfrm rot="12362971">
              <a:off x="976393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PA_ 187" hidden="0"/>
            <p:cNvCxnSpPr>
              <a:cxnSpLocks/>
            </p:cNvCxnSpPr>
            <p:nvPr isPhoto="0" userDrawn="0"/>
          </p:nvCxnSpPr>
          <p:spPr bwMode="auto">
            <a:xfrm rot="12410970">
              <a:off x="986585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PA_ 188" hidden="0"/>
            <p:cNvCxnSpPr>
              <a:cxnSpLocks/>
            </p:cNvCxnSpPr>
            <p:nvPr isPhoto="0" userDrawn="0"/>
          </p:nvCxnSpPr>
          <p:spPr bwMode="auto">
            <a:xfrm rot="12458970">
              <a:off x="9967787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PA_ 187" hidden="0"/>
            <p:cNvCxnSpPr>
              <a:cxnSpLocks/>
            </p:cNvCxnSpPr>
            <p:nvPr isPhoto="0" userDrawn="0"/>
          </p:nvCxnSpPr>
          <p:spPr bwMode="auto">
            <a:xfrm rot="12506970">
              <a:off x="1006971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PA_ 188" hidden="0"/>
            <p:cNvCxnSpPr>
              <a:cxnSpLocks/>
            </p:cNvCxnSpPr>
            <p:nvPr isPhoto="0" userDrawn="0"/>
          </p:nvCxnSpPr>
          <p:spPr bwMode="auto">
            <a:xfrm rot="12554970">
              <a:off x="1017164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PA_ 187" hidden="0"/>
            <p:cNvCxnSpPr>
              <a:cxnSpLocks/>
            </p:cNvCxnSpPr>
            <p:nvPr isPhoto="0" userDrawn="0"/>
          </p:nvCxnSpPr>
          <p:spPr bwMode="auto">
            <a:xfrm rot="12602970">
              <a:off x="10273574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PA_ 188" hidden="0"/>
            <p:cNvCxnSpPr>
              <a:cxnSpLocks/>
            </p:cNvCxnSpPr>
            <p:nvPr isPhoto="0" userDrawn="0"/>
          </p:nvCxnSpPr>
          <p:spPr bwMode="auto">
            <a:xfrm rot="12650970">
              <a:off x="1037550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PA_ 187" hidden="0"/>
            <p:cNvCxnSpPr>
              <a:cxnSpLocks/>
            </p:cNvCxnSpPr>
            <p:nvPr isPhoto="0" userDrawn="0"/>
          </p:nvCxnSpPr>
          <p:spPr bwMode="auto">
            <a:xfrm rot="12698971">
              <a:off x="1047743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PA_ 188" hidden="0"/>
            <p:cNvCxnSpPr>
              <a:cxnSpLocks/>
            </p:cNvCxnSpPr>
            <p:nvPr isPhoto="0" userDrawn="0"/>
          </p:nvCxnSpPr>
          <p:spPr bwMode="auto">
            <a:xfrm rot="12746970">
              <a:off x="1057936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PA_ 187" hidden="0"/>
            <p:cNvCxnSpPr>
              <a:cxnSpLocks/>
            </p:cNvCxnSpPr>
            <p:nvPr isPhoto="0" userDrawn="0"/>
          </p:nvCxnSpPr>
          <p:spPr bwMode="auto">
            <a:xfrm rot="12794970">
              <a:off x="10681289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PA_ 188" hidden="0"/>
            <p:cNvCxnSpPr>
              <a:cxnSpLocks/>
            </p:cNvCxnSpPr>
            <p:nvPr isPhoto="0" userDrawn="0"/>
          </p:nvCxnSpPr>
          <p:spPr bwMode="auto">
            <a:xfrm rot="12842971">
              <a:off x="1078321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PA_ 187" hidden="0"/>
            <p:cNvCxnSpPr>
              <a:cxnSpLocks/>
            </p:cNvCxnSpPr>
            <p:nvPr isPhoto="0" userDrawn="0"/>
          </p:nvCxnSpPr>
          <p:spPr bwMode="auto">
            <a:xfrm rot="12890971">
              <a:off x="1088514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PA_ 188" hidden="0"/>
            <p:cNvCxnSpPr>
              <a:cxnSpLocks/>
            </p:cNvCxnSpPr>
            <p:nvPr isPhoto="0" userDrawn="0"/>
          </p:nvCxnSpPr>
          <p:spPr bwMode="auto">
            <a:xfrm rot="12938971">
              <a:off x="10987076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PA_ 187" hidden="0"/>
            <p:cNvCxnSpPr>
              <a:cxnSpLocks/>
            </p:cNvCxnSpPr>
            <p:nvPr isPhoto="0" userDrawn="0"/>
          </p:nvCxnSpPr>
          <p:spPr bwMode="auto">
            <a:xfrm rot="12986971">
              <a:off x="1108900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PA_ 188" hidden="0"/>
            <p:cNvCxnSpPr>
              <a:cxnSpLocks/>
            </p:cNvCxnSpPr>
            <p:nvPr isPhoto="0" userDrawn="0"/>
          </p:nvCxnSpPr>
          <p:spPr bwMode="auto">
            <a:xfrm rot="13034971">
              <a:off x="1119093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PA_ 187" hidden="0"/>
            <p:cNvCxnSpPr>
              <a:cxnSpLocks/>
            </p:cNvCxnSpPr>
            <p:nvPr isPhoto="0" userDrawn="0"/>
          </p:nvCxnSpPr>
          <p:spPr bwMode="auto">
            <a:xfrm rot="13082971">
              <a:off x="1129286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PA_ 188" hidden="0"/>
            <p:cNvCxnSpPr>
              <a:cxnSpLocks/>
            </p:cNvCxnSpPr>
            <p:nvPr isPhoto="0" userDrawn="0"/>
          </p:nvCxnSpPr>
          <p:spPr bwMode="auto">
            <a:xfrm rot="13130970">
              <a:off x="1139479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PA_ 187" hidden="0"/>
            <p:cNvCxnSpPr>
              <a:cxnSpLocks/>
            </p:cNvCxnSpPr>
            <p:nvPr isPhoto="0" userDrawn="0"/>
          </p:nvCxnSpPr>
          <p:spPr bwMode="auto">
            <a:xfrm rot="13178971">
              <a:off x="1149672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PA_ 188" hidden="0"/>
            <p:cNvCxnSpPr>
              <a:cxnSpLocks/>
            </p:cNvCxnSpPr>
            <p:nvPr isPhoto="0" userDrawn="0"/>
          </p:nvCxnSpPr>
          <p:spPr bwMode="auto">
            <a:xfrm rot="13226970">
              <a:off x="1159864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PA_ 187" hidden="0"/>
            <p:cNvCxnSpPr>
              <a:cxnSpLocks/>
            </p:cNvCxnSpPr>
            <p:nvPr isPhoto="0" userDrawn="0"/>
          </p:nvCxnSpPr>
          <p:spPr bwMode="auto">
            <a:xfrm rot="13274970">
              <a:off x="1170057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PA_ 188" hidden="0"/>
            <p:cNvCxnSpPr>
              <a:cxnSpLocks/>
            </p:cNvCxnSpPr>
            <p:nvPr isPhoto="0" userDrawn="0"/>
          </p:nvCxnSpPr>
          <p:spPr bwMode="auto">
            <a:xfrm rot="13322970">
              <a:off x="1180250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PA_ 187" hidden="0"/>
            <p:cNvCxnSpPr>
              <a:cxnSpLocks/>
            </p:cNvCxnSpPr>
            <p:nvPr isPhoto="0" userDrawn="0"/>
          </p:nvCxnSpPr>
          <p:spPr bwMode="auto">
            <a:xfrm rot="13370971">
              <a:off x="11904435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PA_ 188" hidden="0"/>
            <p:cNvCxnSpPr>
              <a:cxnSpLocks/>
            </p:cNvCxnSpPr>
            <p:nvPr isPhoto="0" userDrawn="0"/>
          </p:nvCxnSpPr>
          <p:spPr bwMode="auto">
            <a:xfrm rot="13418971">
              <a:off x="12006364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PA_ 187" hidden="0"/>
            <p:cNvCxnSpPr>
              <a:cxnSpLocks/>
            </p:cNvCxnSpPr>
            <p:nvPr isPhoto="0" userDrawn="0"/>
          </p:nvCxnSpPr>
          <p:spPr bwMode="auto">
            <a:xfrm rot="13466970">
              <a:off x="1210829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PA_ 188" hidden="0"/>
            <p:cNvCxnSpPr>
              <a:cxnSpLocks/>
            </p:cNvCxnSpPr>
            <p:nvPr isPhoto="0" userDrawn="0"/>
          </p:nvCxnSpPr>
          <p:spPr bwMode="auto">
            <a:xfrm rot="13514971">
              <a:off x="12210221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PA_ 187" hidden="0"/>
            <p:cNvCxnSpPr>
              <a:cxnSpLocks/>
            </p:cNvCxnSpPr>
            <p:nvPr isPhoto="0" userDrawn="0"/>
          </p:nvCxnSpPr>
          <p:spPr bwMode="auto">
            <a:xfrm rot="13562971">
              <a:off x="12312151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PA_ 188" hidden="0"/>
            <p:cNvCxnSpPr>
              <a:cxnSpLocks/>
            </p:cNvCxnSpPr>
            <p:nvPr isPhoto="0" userDrawn="0"/>
          </p:nvCxnSpPr>
          <p:spPr bwMode="auto">
            <a:xfrm rot="13610970">
              <a:off x="12414079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PA_ 187" hidden="0"/>
            <p:cNvCxnSpPr>
              <a:cxnSpLocks/>
            </p:cNvCxnSpPr>
            <p:nvPr isPhoto="0" userDrawn="0"/>
          </p:nvCxnSpPr>
          <p:spPr bwMode="auto">
            <a:xfrm rot="13658970">
              <a:off x="12516008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PA_ 188" hidden="0"/>
            <p:cNvCxnSpPr>
              <a:cxnSpLocks/>
            </p:cNvCxnSpPr>
            <p:nvPr isPhoto="0" userDrawn="0"/>
          </p:nvCxnSpPr>
          <p:spPr bwMode="auto">
            <a:xfrm rot="13706970">
              <a:off x="12617938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PA_ 187" hidden="0"/>
            <p:cNvCxnSpPr>
              <a:cxnSpLocks/>
            </p:cNvCxnSpPr>
            <p:nvPr isPhoto="0" userDrawn="0"/>
          </p:nvCxnSpPr>
          <p:spPr bwMode="auto">
            <a:xfrm rot="13754970">
              <a:off x="12719867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PA_ 188" hidden="0"/>
            <p:cNvCxnSpPr>
              <a:cxnSpLocks/>
            </p:cNvCxnSpPr>
            <p:nvPr isPhoto="0" userDrawn="0"/>
          </p:nvCxnSpPr>
          <p:spPr bwMode="auto">
            <a:xfrm rot="13802970">
              <a:off x="12821795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PA_ 187" hidden="0"/>
            <p:cNvCxnSpPr>
              <a:cxnSpLocks/>
            </p:cNvCxnSpPr>
            <p:nvPr isPhoto="0" userDrawn="0"/>
          </p:nvCxnSpPr>
          <p:spPr bwMode="auto">
            <a:xfrm rot="13850970">
              <a:off x="12923723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PA_ 188" hidden="0"/>
            <p:cNvCxnSpPr>
              <a:cxnSpLocks/>
            </p:cNvCxnSpPr>
            <p:nvPr isPhoto="0" userDrawn="0"/>
          </p:nvCxnSpPr>
          <p:spPr bwMode="auto">
            <a:xfrm rot="13898971">
              <a:off x="13025653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PA_ 187" hidden="0"/>
            <p:cNvCxnSpPr>
              <a:cxnSpLocks/>
            </p:cNvCxnSpPr>
            <p:nvPr isPhoto="0" userDrawn="0"/>
          </p:nvCxnSpPr>
          <p:spPr bwMode="auto">
            <a:xfrm rot="13946971">
              <a:off x="13127582" y="-172987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PA_ 188" hidden="0"/>
            <p:cNvCxnSpPr>
              <a:cxnSpLocks/>
            </p:cNvCxnSpPr>
            <p:nvPr isPhoto="0" userDrawn="0"/>
          </p:nvCxnSpPr>
          <p:spPr bwMode="auto">
            <a:xfrm rot="13994971">
              <a:off x="13229510" y="-16589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PA_ 187" hidden="0"/>
            <p:cNvCxnSpPr>
              <a:cxnSpLocks/>
            </p:cNvCxnSpPr>
            <p:nvPr isPhoto="0" userDrawn="0"/>
          </p:nvCxnSpPr>
          <p:spPr bwMode="auto">
            <a:xfrm rot="14042971">
              <a:off x="13232526" y="-16309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PA_ 188" hidden="0"/>
            <p:cNvCxnSpPr>
              <a:cxnSpLocks/>
            </p:cNvCxnSpPr>
            <p:nvPr isPhoto="0" userDrawn="0"/>
          </p:nvCxnSpPr>
          <p:spPr bwMode="auto">
            <a:xfrm rot="14090971">
              <a:off x="13232526" y="-145814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PA_ 187" hidden="0"/>
            <p:cNvCxnSpPr>
              <a:cxnSpLocks/>
            </p:cNvCxnSpPr>
            <p:nvPr isPhoto="0" userDrawn="0"/>
          </p:nvCxnSpPr>
          <p:spPr bwMode="auto">
            <a:xfrm rot="14138971">
              <a:off x="13232526" y="-14271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PA_ 188" hidden="0"/>
            <p:cNvCxnSpPr>
              <a:cxnSpLocks/>
            </p:cNvCxnSpPr>
            <p:nvPr isPhoto="0" userDrawn="0"/>
          </p:nvCxnSpPr>
          <p:spPr bwMode="auto">
            <a:xfrm rot="14186970">
              <a:off x="13232526" y="-12542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PA_ 187" hidden="0"/>
            <p:cNvCxnSpPr>
              <a:cxnSpLocks/>
            </p:cNvCxnSpPr>
            <p:nvPr isPhoto="0" userDrawn="0"/>
          </p:nvCxnSpPr>
          <p:spPr bwMode="auto">
            <a:xfrm rot="14234971">
              <a:off x="13232526" y="-12232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PA_ 188" hidden="0"/>
            <p:cNvCxnSpPr>
              <a:cxnSpLocks/>
            </p:cNvCxnSpPr>
            <p:nvPr isPhoto="0" userDrawn="0"/>
          </p:nvCxnSpPr>
          <p:spPr bwMode="auto">
            <a:xfrm rot="14282971">
              <a:off x="13232526" y="-10504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PA_ 187" hidden="0"/>
            <p:cNvCxnSpPr>
              <a:cxnSpLocks/>
            </p:cNvCxnSpPr>
            <p:nvPr isPhoto="0" userDrawn="0"/>
          </p:nvCxnSpPr>
          <p:spPr bwMode="auto">
            <a:xfrm rot="14330970">
              <a:off x="13232526" y="-101938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PA_ 188" hidden="0"/>
            <p:cNvCxnSpPr>
              <a:cxnSpLocks/>
            </p:cNvCxnSpPr>
            <p:nvPr isPhoto="0" userDrawn="0"/>
          </p:nvCxnSpPr>
          <p:spPr bwMode="auto">
            <a:xfrm rot="14378971">
              <a:off x="13232526" y="-84657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PA_ 187" hidden="0"/>
            <p:cNvCxnSpPr>
              <a:cxnSpLocks/>
            </p:cNvCxnSpPr>
            <p:nvPr isPhoto="0" userDrawn="0"/>
          </p:nvCxnSpPr>
          <p:spPr bwMode="auto">
            <a:xfrm rot="14426971">
              <a:off x="13232526" y="-8155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PA_ 188" hidden="0"/>
            <p:cNvCxnSpPr>
              <a:cxnSpLocks/>
            </p:cNvCxnSpPr>
            <p:nvPr isPhoto="0" userDrawn="0"/>
          </p:nvCxnSpPr>
          <p:spPr bwMode="auto">
            <a:xfrm rot="14474971">
              <a:off x="13232526" y="-6427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PA_ 187" hidden="0"/>
            <p:cNvCxnSpPr>
              <a:cxnSpLocks/>
            </p:cNvCxnSpPr>
            <p:nvPr isPhoto="0" userDrawn="0"/>
          </p:nvCxnSpPr>
          <p:spPr bwMode="auto">
            <a:xfrm rot="14522971">
              <a:off x="13232526" y="-61166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PA_ 188" hidden="0"/>
            <p:cNvCxnSpPr>
              <a:cxnSpLocks/>
            </p:cNvCxnSpPr>
            <p:nvPr isPhoto="0" userDrawn="0"/>
          </p:nvCxnSpPr>
          <p:spPr bwMode="auto">
            <a:xfrm rot="14570971">
              <a:off x="13232526" y="-4388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PA_ 187" hidden="0"/>
            <p:cNvCxnSpPr>
              <a:cxnSpLocks/>
            </p:cNvCxnSpPr>
            <p:nvPr isPhoto="0" userDrawn="0"/>
          </p:nvCxnSpPr>
          <p:spPr bwMode="auto">
            <a:xfrm rot="14618971">
              <a:off x="13232526" y="-40781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PA_ 188" hidden="0"/>
            <p:cNvCxnSpPr>
              <a:cxnSpLocks/>
            </p:cNvCxnSpPr>
            <p:nvPr isPhoto="0" userDrawn="0"/>
          </p:nvCxnSpPr>
          <p:spPr bwMode="auto">
            <a:xfrm rot="14666970">
              <a:off x="13232526" y="-23500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PA_ 187" hidden="0"/>
            <p:cNvCxnSpPr>
              <a:cxnSpLocks/>
            </p:cNvCxnSpPr>
            <p:nvPr isPhoto="0" userDrawn="0"/>
          </p:nvCxnSpPr>
          <p:spPr bwMode="auto">
            <a:xfrm rot="14714970">
              <a:off x="13232526" y="-2039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PA_ 188" hidden="0"/>
            <p:cNvCxnSpPr>
              <a:cxnSpLocks/>
            </p:cNvCxnSpPr>
            <p:nvPr isPhoto="0" userDrawn="0"/>
          </p:nvCxnSpPr>
          <p:spPr bwMode="auto">
            <a:xfrm rot="14762971">
              <a:off x="13232526" y="-3114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PA_ 187" hidden="0"/>
            <p:cNvCxnSpPr>
              <a:cxnSpLocks/>
            </p:cNvCxnSpPr>
            <p:nvPr isPhoto="0" userDrawn="0"/>
          </p:nvCxnSpPr>
          <p:spPr bwMode="auto">
            <a:xfrm rot="14810970">
              <a:off x="13232526" y="-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PA_ 188" hidden="0"/>
            <p:cNvCxnSpPr>
              <a:cxnSpLocks/>
            </p:cNvCxnSpPr>
            <p:nvPr isPhoto="0" userDrawn="0"/>
          </p:nvCxnSpPr>
          <p:spPr bwMode="auto">
            <a:xfrm rot="14858971">
              <a:off x="13232526" y="17271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PA_ 187" hidden="0"/>
            <p:cNvCxnSpPr>
              <a:cxnSpLocks/>
            </p:cNvCxnSpPr>
            <p:nvPr isPhoto="0" userDrawn="0"/>
          </p:nvCxnSpPr>
          <p:spPr bwMode="auto">
            <a:xfrm rot="14906971">
              <a:off x="13232526" y="2037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PA_ 188" hidden="0"/>
            <p:cNvCxnSpPr>
              <a:cxnSpLocks/>
            </p:cNvCxnSpPr>
            <p:nvPr isPhoto="0" userDrawn="0"/>
          </p:nvCxnSpPr>
          <p:spPr bwMode="auto">
            <a:xfrm rot="14954971">
              <a:off x="13232526" y="3765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PA_ 187" hidden="0"/>
            <p:cNvCxnSpPr>
              <a:cxnSpLocks/>
            </p:cNvCxnSpPr>
            <p:nvPr isPhoto="0" userDrawn="0"/>
          </p:nvCxnSpPr>
          <p:spPr bwMode="auto">
            <a:xfrm rot="15002971">
              <a:off x="13232526" y="40761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PA_ 188" hidden="0"/>
            <p:cNvCxnSpPr>
              <a:cxnSpLocks/>
            </p:cNvCxnSpPr>
            <p:nvPr isPhoto="0" userDrawn="0"/>
          </p:nvCxnSpPr>
          <p:spPr bwMode="auto">
            <a:xfrm rot="15050970">
              <a:off x="13232526" y="5804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PA_ 187" hidden="0"/>
            <p:cNvCxnSpPr>
              <a:cxnSpLocks/>
            </p:cNvCxnSpPr>
            <p:nvPr isPhoto="0" userDrawn="0"/>
          </p:nvCxnSpPr>
          <p:spPr bwMode="auto">
            <a:xfrm rot="15098971">
              <a:off x="13232526" y="61147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PA_ 188" hidden="0"/>
            <p:cNvCxnSpPr>
              <a:cxnSpLocks/>
            </p:cNvCxnSpPr>
            <p:nvPr isPhoto="0" userDrawn="0"/>
          </p:nvCxnSpPr>
          <p:spPr bwMode="auto">
            <a:xfrm rot="15146970">
              <a:off x="13232526" y="7842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PA_ 187" hidden="0"/>
            <p:cNvCxnSpPr>
              <a:cxnSpLocks/>
            </p:cNvCxnSpPr>
            <p:nvPr isPhoto="0" userDrawn="0"/>
          </p:nvCxnSpPr>
          <p:spPr bwMode="auto">
            <a:xfrm rot="15194970">
              <a:off x="13232526" y="81533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PA_ 188" hidden="0"/>
            <p:cNvCxnSpPr>
              <a:cxnSpLocks/>
            </p:cNvCxnSpPr>
            <p:nvPr isPhoto="0" userDrawn="0"/>
          </p:nvCxnSpPr>
          <p:spPr bwMode="auto">
            <a:xfrm rot="15242970">
              <a:off x="13232526" y="9881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PA_ 187" hidden="0"/>
            <p:cNvCxnSpPr>
              <a:cxnSpLocks/>
            </p:cNvCxnSpPr>
            <p:nvPr isPhoto="0" userDrawn="0"/>
          </p:nvCxnSpPr>
          <p:spPr bwMode="auto">
            <a:xfrm rot="15290970">
              <a:off x="13232526" y="101919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PA_ 188" hidden="0"/>
            <p:cNvCxnSpPr>
              <a:cxnSpLocks/>
            </p:cNvCxnSpPr>
            <p:nvPr isPhoto="0" userDrawn="0"/>
          </p:nvCxnSpPr>
          <p:spPr bwMode="auto">
            <a:xfrm rot="15338970">
              <a:off x="13232526" y="11920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PA_ 187" hidden="0"/>
            <p:cNvCxnSpPr>
              <a:cxnSpLocks/>
            </p:cNvCxnSpPr>
            <p:nvPr isPhoto="0" userDrawn="0"/>
          </p:nvCxnSpPr>
          <p:spPr bwMode="auto">
            <a:xfrm rot="15386971">
              <a:off x="13232526" y="122305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PA_ 188" hidden="0"/>
            <p:cNvCxnSpPr>
              <a:cxnSpLocks/>
            </p:cNvCxnSpPr>
            <p:nvPr isPhoto="0" userDrawn="0"/>
          </p:nvCxnSpPr>
          <p:spPr bwMode="auto">
            <a:xfrm rot="15434971">
              <a:off x="13232526" y="139585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PA_ 187" hidden="0"/>
            <p:cNvCxnSpPr>
              <a:cxnSpLocks/>
            </p:cNvCxnSpPr>
            <p:nvPr isPhoto="0" userDrawn="0"/>
          </p:nvCxnSpPr>
          <p:spPr bwMode="auto">
            <a:xfrm rot="15482971">
              <a:off x="13232526" y="142690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PA_ 188" hidden="0"/>
            <p:cNvCxnSpPr>
              <a:cxnSpLocks/>
            </p:cNvCxnSpPr>
            <p:nvPr isPhoto="0" userDrawn="0"/>
          </p:nvCxnSpPr>
          <p:spPr bwMode="auto">
            <a:xfrm rot="15530970">
              <a:off x="13232526" y="159971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PA_ 187" hidden="0"/>
            <p:cNvCxnSpPr>
              <a:cxnSpLocks/>
            </p:cNvCxnSpPr>
            <p:nvPr isPhoto="0" userDrawn="0"/>
          </p:nvCxnSpPr>
          <p:spPr bwMode="auto">
            <a:xfrm rot="15578969">
              <a:off x="13232526" y="163076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PA_ 188" hidden="0"/>
            <p:cNvCxnSpPr>
              <a:cxnSpLocks/>
            </p:cNvCxnSpPr>
            <p:nvPr isPhoto="0" userDrawn="0"/>
          </p:nvCxnSpPr>
          <p:spPr bwMode="auto">
            <a:xfrm rot="15626971">
              <a:off x="13232526" y="180357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PA_ 187" hidden="0"/>
            <p:cNvCxnSpPr>
              <a:cxnSpLocks/>
            </p:cNvCxnSpPr>
            <p:nvPr isPhoto="0" userDrawn="0"/>
          </p:nvCxnSpPr>
          <p:spPr bwMode="auto">
            <a:xfrm rot="15674971">
              <a:off x="13232526" y="183462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PA_ 188" hidden="0"/>
            <p:cNvCxnSpPr>
              <a:cxnSpLocks/>
            </p:cNvCxnSpPr>
            <p:nvPr isPhoto="0" userDrawn="0"/>
          </p:nvCxnSpPr>
          <p:spPr bwMode="auto">
            <a:xfrm rot="15722971">
              <a:off x="13232526" y="200743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PA_ 187" hidden="0"/>
            <p:cNvCxnSpPr>
              <a:cxnSpLocks/>
            </p:cNvCxnSpPr>
            <p:nvPr isPhoto="0" userDrawn="0"/>
          </p:nvCxnSpPr>
          <p:spPr bwMode="auto">
            <a:xfrm rot="15770970">
              <a:off x="13232526" y="203848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PA_ 188" hidden="0"/>
            <p:cNvCxnSpPr>
              <a:cxnSpLocks/>
            </p:cNvCxnSpPr>
            <p:nvPr isPhoto="0" userDrawn="0"/>
          </p:nvCxnSpPr>
          <p:spPr bwMode="auto">
            <a:xfrm rot="15818969">
              <a:off x="13232526" y="221128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PA_ 187" hidden="0"/>
            <p:cNvCxnSpPr>
              <a:cxnSpLocks/>
            </p:cNvCxnSpPr>
            <p:nvPr isPhoto="0" userDrawn="0"/>
          </p:nvCxnSpPr>
          <p:spPr bwMode="auto">
            <a:xfrm rot="15866970">
              <a:off x="13232526" y="22423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PA_ 188" hidden="0"/>
            <p:cNvCxnSpPr>
              <a:cxnSpLocks/>
            </p:cNvCxnSpPr>
            <p:nvPr isPhoto="0" userDrawn="0"/>
          </p:nvCxnSpPr>
          <p:spPr bwMode="auto">
            <a:xfrm rot="15914971">
              <a:off x="13232526" y="241514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PA_ 187" hidden="0"/>
            <p:cNvCxnSpPr>
              <a:cxnSpLocks/>
            </p:cNvCxnSpPr>
            <p:nvPr isPhoto="0" userDrawn="0"/>
          </p:nvCxnSpPr>
          <p:spPr bwMode="auto">
            <a:xfrm rot="15962971">
              <a:off x="13232526" y="24461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PA_ 188" hidden="0"/>
            <p:cNvCxnSpPr>
              <a:cxnSpLocks/>
            </p:cNvCxnSpPr>
            <p:nvPr isPhoto="0" userDrawn="0"/>
          </p:nvCxnSpPr>
          <p:spPr bwMode="auto">
            <a:xfrm rot="16010970">
              <a:off x="13232526" y="26190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PA_ 187" hidden="0"/>
            <p:cNvCxnSpPr>
              <a:cxnSpLocks/>
            </p:cNvCxnSpPr>
            <p:nvPr isPhoto="0" userDrawn="0"/>
          </p:nvCxnSpPr>
          <p:spPr bwMode="auto">
            <a:xfrm rot="16058970">
              <a:off x="13232526" y="265005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PA_ 188" hidden="0"/>
            <p:cNvCxnSpPr>
              <a:cxnSpLocks/>
            </p:cNvCxnSpPr>
            <p:nvPr isPhoto="0" userDrawn="0"/>
          </p:nvCxnSpPr>
          <p:spPr bwMode="auto">
            <a:xfrm rot="16106970">
              <a:off x="13232526" y="28228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PA_ 187" hidden="0"/>
            <p:cNvCxnSpPr>
              <a:cxnSpLocks/>
            </p:cNvCxnSpPr>
            <p:nvPr isPhoto="0" userDrawn="0"/>
          </p:nvCxnSpPr>
          <p:spPr bwMode="auto">
            <a:xfrm rot="16154971">
              <a:off x="13232526" y="28539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PA_ 188" hidden="0"/>
            <p:cNvCxnSpPr>
              <a:cxnSpLocks/>
            </p:cNvCxnSpPr>
            <p:nvPr isPhoto="0" userDrawn="0"/>
          </p:nvCxnSpPr>
          <p:spPr bwMode="auto">
            <a:xfrm rot="16202971">
              <a:off x="13232526" y="30267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PA_ 187" hidden="0"/>
            <p:cNvCxnSpPr>
              <a:cxnSpLocks/>
            </p:cNvCxnSpPr>
            <p:nvPr isPhoto="0" userDrawn="0"/>
          </p:nvCxnSpPr>
          <p:spPr bwMode="auto">
            <a:xfrm rot="16250971">
              <a:off x="13232526" y="30577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PA_ 188" hidden="0"/>
            <p:cNvCxnSpPr>
              <a:cxnSpLocks/>
            </p:cNvCxnSpPr>
            <p:nvPr isPhoto="0" userDrawn="0"/>
          </p:nvCxnSpPr>
          <p:spPr bwMode="auto">
            <a:xfrm rot="16298969">
              <a:off x="13232526" y="323057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PA_ 187" hidden="0"/>
            <p:cNvCxnSpPr>
              <a:cxnSpLocks/>
            </p:cNvCxnSpPr>
            <p:nvPr isPhoto="0" userDrawn="0"/>
          </p:nvCxnSpPr>
          <p:spPr bwMode="auto">
            <a:xfrm rot="16346971">
              <a:off x="13232526" y="326162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PA_ 188" hidden="0"/>
            <p:cNvCxnSpPr>
              <a:cxnSpLocks/>
            </p:cNvCxnSpPr>
            <p:nvPr isPhoto="0" userDrawn="0"/>
          </p:nvCxnSpPr>
          <p:spPr bwMode="auto">
            <a:xfrm rot="16394971">
              <a:off x="13232526" y="343443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PA_ 187" hidden="0"/>
            <p:cNvCxnSpPr>
              <a:cxnSpLocks/>
            </p:cNvCxnSpPr>
            <p:nvPr isPhoto="0" userDrawn="0"/>
          </p:nvCxnSpPr>
          <p:spPr bwMode="auto">
            <a:xfrm rot="16442971">
              <a:off x="13232526" y="34654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PA_ 188" hidden="0"/>
            <p:cNvCxnSpPr>
              <a:cxnSpLocks/>
            </p:cNvCxnSpPr>
            <p:nvPr isPhoto="0" userDrawn="0"/>
          </p:nvCxnSpPr>
          <p:spPr bwMode="auto">
            <a:xfrm rot="16490971">
              <a:off x="13232526" y="363829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PA_ 187" hidden="0"/>
            <p:cNvCxnSpPr>
              <a:cxnSpLocks/>
            </p:cNvCxnSpPr>
            <p:nvPr isPhoto="0" userDrawn="0"/>
          </p:nvCxnSpPr>
          <p:spPr bwMode="auto">
            <a:xfrm rot="16538970">
              <a:off x="13232526" y="36693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PA_ 188" hidden="0"/>
            <p:cNvCxnSpPr>
              <a:cxnSpLocks/>
            </p:cNvCxnSpPr>
            <p:nvPr isPhoto="0" userDrawn="0"/>
          </p:nvCxnSpPr>
          <p:spPr bwMode="auto">
            <a:xfrm rot="16586971">
              <a:off x="13232526" y="384215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PA_ 187" hidden="0"/>
            <p:cNvCxnSpPr>
              <a:cxnSpLocks/>
            </p:cNvCxnSpPr>
            <p:nvPr isPhoto="0" userDrawn="0"/>
          </p:nvCxnSpPr>
          <p:spPr bwMode="auto">
            <a:xfrm rot="16634971">
              <a:off x="13232526" y="387320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PA_ 188" hidden="0"/>
            <p:cNvCxnSpPr>
              <a:cxnSpLocks/>
            </p:cNvCxnSpPr>
            <p:nvPr isPhoto="0" userDrawn="0"/>
          </p:nvCxnSpPr>
          <p:spPr bwMode="auto">
            <a:xfrm rot="16682972">
              <a:off x="13232526" y="404600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PA_ 187" hidden="0"/>
            <p:cNvCxnSpPr>
              <a:cxnSpLocks/>
            </p:cNvCxnSpPr>
            <p:nvPr isPhoto="0" userDrawn="0"/>
          </p:nvCxnSpPr>
          <p:spPr bwMode="auto">
            <a:xfrm rot="16730971">
              <a:off x="13232526" y="407705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PA_ 188" hidden="0"/>
            <p:cNvCxnSpPr>
              <a:cxnSpLocks/>
            </p:cNvCxnSpPr>
            <p:nvPr isPhoto="0" userDrawn="0"/>
          </p:nvCxnSpPr>
          <p:spPr bwMode="auto">
            <a:xfrm rot="16778969">
              <a:off x="13232526" y="42498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PA_ 187" hidden="0"/>
            <p:cNvCxnSpPr>
              <a:cxnSpLocks/>
            </p:cNvCxnSpPr>
            <p:nvPr isPhoto="0" userDrawn="0"/>
          </p:nvCxnSpPr>
          <p:spPr bwMode="auto">
            <a:xfrm rot="16826971">
              <a:off x="13232526" y="42809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PA_ 188" hidden="0"/>
            <p:cNvCxnSpPr>
              <a:cxnSpLocks/>
            </p:cNvCxnSpPr>
            <p:nvPr isPhoto="0" userDrawn="0"/>
          </p:nvCxnSpPr>
          <p:spPr bwMode="auto">
            <a:xfrm rot="16874971">
              <a:off x="13232526" y="44537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PA_ 187" hidden="0"/>
            <p:cNvCxnSpPr>
              <a:cxnSpLocks/>
            </p:cNvCxnSpPr>
            <p:nvPr isPhoto="0" userDrawn="0"/>
          </p:nvCxnSpPr>
          <p:spPr bwMode="auto">
            <a:xfrm rot="16922971">
              <a:off x="13232526" y="44847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PA_ 188" hidden="0"/>
            <p:cNvCxnSpPr>
              <a:cxnSpLocks/>
            </p:cNvCxnSpPr>
            <p:nvPr isPhoto="0" userDrawn="0"/>
          </p:nvCxnSpPr>
          <p:spPr bwMode="auto">
            <a:xfrm rot="16970970">
              <a:off x="13232526" y="465758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PA_ 187" hidden="0"/>
            <p:cNvCxnSpPr>
              <a:cxnSpLocks/>
            </p:cNvCxnSpPr>
            <p:nvPr isPhoto="0" userDrawn="0"/>
          </p:nvCxnSpPr>
          <p:spPr bwMode="auto">
            <a:xfrm rot="17018970">
              <a:off x="13232526" y="468863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PA_ 188" hidden="0"/>
            <p:cNvCxnSpPr>
              <a:cxnSpLocks/>
            </p:cNvCxnSpPr>
            <p:nvPr isPhoto="0" userDrawn="0"/>
          </p:nvCxnSpPr>
          <p:spPr bwMode="auto">
            <a:xfrm rot="17066971">
              <a:off x="13232526" y="486143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PA_ 187" hidden="0"/>
            <p:cNvCxnSpPr>
              <a:cxnSpLocks/>
            </p:cNvCxnSpPr>
            <p:nvPr isPhoto="0" userDrawn="0"/>
          </p:nvCxnSpPr>
          <p:spPr bwMode="auto">
            <a:xfrm rot="17114971">
              <a:off x="13232526" y="489248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PA_ 188" hidden="0"/>
            <p:cNvCxnSpPr>
              <a:cxnSpLocks/>
            </p:cNvCxnSpPr>
            <p:nvPr isPhoto="0" userDrawn="0"/>
          </p:nvCxnSpPr>
          <p:spPr bwMode="auto">
            <a:xfrm rot="17162972">
              <a:off x="13232526" y="50652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PA_ 187" hidden="0"/>
            <p:cNvCxnSpPr>
              <a:cxnSpLocks/>
            </p:cNvCxnSpPr>
            <p:nvPr isPhoto="0" userDrawn="0"/>
          </p:nvCxnSpPr>
          <p:spPr bwMode="auto">
            <a:xfrm rot="17210971">
              <a:off x="13232526" y="509634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PA_ 188" hidden="0"/>
            <p:cNvCxnSpPr>
              <a:cxnSpLocks/>
            </p:cNvCxnSpPr>
            <p:nvPr isPhoto="0" userDrawn="0"/>
          </p:nvCxnSpPr>
          <p:spPr bwMode="auto">
            <a:xfrm rot="17258969">
              <a:off x="13232526" y="526915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PA_ 187" hidden="0"/>
            <p:cNvCxnSpPr>
              <a:cxnSpLocks/>
            </p:cNvCxnSpPr>
            <p:nvPr isPhoto="0" userDrawn="0"/>
          </p:nvCxnSpPr>
          <p:spPr bwMode="auto">
            <a:xfrm rot="17306971">
              <a:off x="13232526" y="530020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PA_ 188" hidden="0"/>
            <p:cNvCxnSpPr>
              <a:cxnSpLocks/>
            </p:cNvCxnSpPr>
            <p:nvPr isPhoto="0" userDrawn="0"/>
          </p:nvCxnSpPr>
          <p:spPr bwMode="auto">
            <a:xfrm rot="17354971">
              <a:off x="13232526" y="547301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PA_ 187" hidden="0"/>
            <p:cNvCxnSpPr>
              <a:cxnSpLocks/>
            </p:cNvCxnSpPr>
            <p:nvPr isPhoto="0" userDrawn="0"/>
          </p:nvCxnSpPr>
          <p:spPr bwMode="auto">
            <a:xfrm rot="17402971">
              <a:off x="13232526" y="550406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PA_ 188" hidden="0"/>
            <p:cNvCxnSpPr>
              <a:cxnSpLocks/>
            </p:cNvCxnSpPr>
            <p:nvPr isPhoto="0" userDrawn="0"/>
          </p:nvCxnSpPr>
          <p:spPr bwMode="auto">
            <a:xfrm rot="17450970">
              <a:off x="13232526" y="567687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PA_ 187" hidden="0"/>
            <p:cNvCxnSpPr>
              <a:cxnSpLocks/>
            </p:cNvCxnSpPr>
            <p:nvPr isPhoto="0" userDrawn="0"/>
          </p:nvCxnSpPr>
          <p:spPr bwMode="auto">
            <a:xfrm rot="17498969">
              <a:off x="13232526" y="570791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PA_ 188" hidden="0"/>
            <p:cNvCxnSpPr>
              <a:cxnSpLocks/>
            </p:cNvCxnSpPr>
            <p:nvPr isPhoto="0" userDrawn="0"/>
          </p:nvCxnSpPr>
          <p:spPr bwMode="auto">
            <a:xfrm rot="17546971">
              <a:off x="13232526" y="588072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PA_ 187" hidden="0"/>
            <p:cNvCxnSpPr>
              <a:cxnSpLocks/>
            </p:cNvCxnSpPr>
            <p:nvPr isPhoto="0" userDrawn="0"/>
          </p:nvCxnSpPr>
          <p:spPr bwMode="auto">
            <a:xfrm rot="17594971">
              <a:off x="13232526" y="591177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PA_ 188" hidden="0"/>
            <p:cNvCxnSpPr>
              <a:cxnSpLocks/>
            </p:cNvCxnSpPr>
            <p:nvPr isPhoto="0" userDrawn="0"/>
          </p:nvCxnSpPr>
          <p:spPr bwMode="auto">
            <a:xfrm rot="17642971">
              <a:off x="13232526" y="60845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PA_ 187" hidden="0"/>
            <p:cNvCxnSpPr>
              <a:cxnSpLocks/>
            </p:cNvCxnSpPr>
            <p:nvPr isPhoto="0" userDrawn="0"/>
          </p:nvCxnSpPr>
          <p:spPr bwMode="auto">
            <a:xfrm rot="17690970">
              <a:off x="13232526" y="61156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PA_ 188" hidden="0"/>
            <p:cNvCxnSpPr>
              <a:cxnSpLocks/>
            </p:cNvCxnSpPr>
            <p:nvPr isPhoto="0" userDrawn="0"/>
          </p:nvCxnSpPr>
          <p:spPr bwMode="auto">
            <a:xfrm rot="17738970">
              <a:off x="13232526" y="62884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PA_ 187" hidden="0"/>
            <p:cNvCxnSpPr>
              <a:cxnSpLocks/>
            </p:cNvCxnSpPr>
            <p:nvPr isPhoto="0" userDrawn="0"/>
          </p:nvCxnSpPr>
          <p:spPr bwMode="auto">
            <a:xfrm rot="17786971">
              <a:off x="13232526" y="6319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PA_ 188" hidden="0"/>
            <p:cNvCxnSpPr>
              <a:cxnSpLocks/>
            </p:cNvCxnSpPr>
            <p:nvPr isPhoto="0" userDrawn="0"/>
          </p:nvCxnSpPr>
          <p:spPr bwMode="auto">
            <a:xfrm rot="17834971">
              <a:off x="13232526" y="6492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PA_ 187" hidden="0"/>
            <p:cNvCxnSpPr>
              <a:cxnSpLocks/>
            </p:cNvCxnSpPr>
            <p:nvPr isPhoto="0" userDrawn="0"/>
          </p:nvCxnSpPr>
          <p:spPr bwMode="auto">
            <a:xfrm rot="17882972">
              <a:off x="13232526" y="6523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PA_ 188" hidden="0"/>
            <p:cNvCxnSpPr>
              <a:cxnSpLocks/>
            </p:cNvCxnSpPr>
            <p:nvPr isPhoto="0" userDrawn="0"/>
          </p:nvCxnSpPr>
          <p:spPr bwMode="auto">
            <a:xfrm rot="17930971">
              <a:off x="13232526" y="6696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PA_ 187" hidden="0"/>
            <p:cNvCxnSpPr>
              <a:cxnSpLocks/>
            </p:cNvCxnSpPr>
            <p:nvPr isPhoto="0" userDrawn="0"/>
          </p:nvCxnSpPr>
          <p:spPr bwMode="auto">
            <a:xfrm rot="17978970">
              <a:off x="13232526" y="6727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PA_ 188" hidden="0"/>
            <p:cNvCxnSpPr>
              <a:cxnSpLocks/>
            </p:cNvCxnSpPr>
            <p:nvPr isPhoto="0" userDrawn="0"/>
          </p:nvCxnSpPr>
          <p:spPr bwMode="auto">
            <a:xfrm rot="18026971">
              <a:off x="13232526" y="6900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PA_ 187" hidden="0"/>
            <p:cNvCxnSpPr>
              <a:cxnSpLocks/>
            </p:cNvCxnSpPr>
            <p:nvPr isPhoto="0" userDrawn="0"/>
          </p:nvCxnSpPr>
          <p:spPr bwMode="auto">
            <a:xfrm rot="18074971">
              <a:off x="132325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PA_ 188" hidden="0"/>
            <p:cNvCxnSpPr>
              <a:cxnSpLocks/>
            </p:cNvCxnSpPr>
            <p:nvPr isPhoto="0" userDrawn="0"/>
          </p:nvCxnSpPr>
          <p:spPr bwMode="auto">
            <a:xfrm rot="18122972">
              <a:off x="131305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PA_ 187" hidden="0"/>
            <p:cNvCxnSpPr>
              <a:cxnSpLocks/>
            </p:cNvCxnSpPr>
            <p:nvPr isPhoto="0" userDrawn="0"/>
          </p:nvCxnSpPr>
          <p:spPr bwMode="auto">
            <a:xfrm rot="18170971">
              <a:off x="1302866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PA_ 188" hidden="0"/>
            <p:cNvCxnSpPr>
              <a:cxnSpLocks/>
            </p:cNvCxnSpPr>
            <p:nvPr isPhoto="0" userDrawn="0"/>
          </p:nvCxnSpPr>
          <p:spPr bwMode="auto">
            <a:xfrm rot="18218969">
              <a:off x="1292673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PA_ 187" hidden="0"/>
            <p:cNvCxnSpPr>
              <a:cxnSpLocks/>
            </p:cNvCxnSpPr>
            <p:nvPr isPhoto="0" userDrawn="0"/>
          </p:nvCxnSpPr>
          <p:spPr bwMode="auto">
            <a:xfrm rot="18266971">
              <a:off x="1282480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PA_ 188" hidden="0"/>
            <p:cNvCxnSpPr>
              <a:cxnSpLocks/>
            </p:cNvCxnSpPr>
            <p:nvPr isPhoto="0" userDrawn="0"/>
          </p:nvCxnSpPr>
          <p:spPr bwMode="auto">
            <a:xfrm rot="18314971">
              <a:off x="1272288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PA_ 187" hidden="0"/>
            <p:cNvCxnSpPr>
              <a:cxnSpLocks/>
            </p:cNvCxnSpPr>
            <p:nvPr isPhoto="0" userDrawn="0"/>
          </p:nvCxnSpPr>
          <p:spPr bwMode="auto">
            <a:xfrm rot="18362972">
              <a:off x="1262095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PA_ 188" hidden="0"/>
            <p:cNvCxnSpPr>
              <a:cxnSpLocks/>
            </p:cNvCxnSpPr>
            <p:nvPr isPhoto="0" userDrawn="0"/>
          </p:nvCxnSpPr>
          <p:spPr bwMode="auto">
            <a:xfrm rot="18410971">
              <a:off x="1251902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PA_ 187" hidden="0"/>
            <p:cNvCxnSpPr>
              <a:cxnSpLocks/>
            </p:cNvCxnSpPr>
            <p:nvPr isPhoto="0" userDrawn="0"/>
          </p:nvCxnSpPr>
          <p:spPr bwMode="auto">
            <a:xfrm rot="18458970">
              <a:off x="1241709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PA_ 188" hidden="0"/>
            <p:cNvCxnSpPr>
              <a:cxnSpLocks/>
            </p:cNvCxnSpPr>
            <p:nvPr isPhoto="0" userDrawn="0"/>
          </p:nvCxnSpPr>
          <p:spPr bwMode="auto">
            <a:xfrm rot="18506971">
              <a:off x="1231516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PA_ 187" hidden="0"/>
            <p:cNvCxnSpPr>
              <a:cxnSpLocks/>
            </p:cNvCxnSpPr>
            <p:nvPr isPhoto="0" userDrawn="0"/>
          </p:nvCxnSpPr>
          <p:spPr bwMode="auto">
            <a:xfrm rot="18554971">
              <a:off x="122132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PA_ 188" hidden="0"/>
            <p:cNvCxnSpPr>
              <a:cxnSpLocks/>
            </p:cNvCxnSpPr>
            <p:nvPr isPhoto="0" userDrawn="0"/>
          </p:nvCxnSpPr>
          <p:spPr bwMode="auto">
            <a:xfrm rot="18602972">
              <a:off x="121113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PA_ 187" hidden="0"/>
            <p:cNvCxnSpPr>
              <a:cxnSpLocks/>
            </p:cNvCxnSpPr>
            <p:nvPr isPhoto="0" userDrawn="0"/>
          </p:nvCxnSpPr>
          <p:spPr bwMode="auto">
            <a:xfrm rot="18650971">
              <a:off x="120093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PA_ 188" hidden="0"/>
            <p:cNvCxnSpPr>
              <a:cxnSpLocks/>
            </p:cNvCxnSpPr>
            <p:nvPr isPhoto="0" userDrawn="0"/>
          </p:nvCxnSpPr>
          <p:spPr bwMode="auto">
            <a:xfrm rot="18698969">
              <a:off x="119074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PA_ 187" hidden="0"/>
            <p:cNvCxnSpPr>
              <a:cxnSpLocks/>
            </p:cNvCxnSpPr>
            <p:nvPr isPhoto="0" userDrawn="0"/>
          </p:nvCxnSpPr>
          <p:spPr bwMode="auto">
            <a:xfrm rot="18746971">
              <a:off x="1180552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PA_ 188" hidden="0"/>
            <p:cNvCxnSpPr>
              <a:cxnSpLocks/>
            </p:cNvCxnSpPr>
            <p:nvPr isPhoto="0" userDrawn="0"/>
          </p:nvCxnSpPr>
          <p:spPr bwMode="auto">
            <a:xfrm rot="18794971">
              <a:off x="117035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PA_ 187" hidden="0"/>
            <p:cNvCxnSpPr>
              <a:cxnSpLocks/>
            </p:cNvCxnSpPr>
            <p:nvPr isPhoto="0" userDrawn="0"/>
          </p:nvCxnSpPr>
          <p:spPr bwMode="auto">
            <a:xfrm rot="18842972">
              <a:off x="116016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PA_ 188" hidden="0"/>
            <p:cNvCxnSpPr>
              <a:cxnSpLocks/>
            </p:cNvCxnSpPr>
            <p:nvPr isPhoto="0" userDrawn="0"/>
          </p:nvCxnSpPr>
          <p:spPr bwMode="auto">
            <a:xfrm rot="18890970">
              <a:off x="1149973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PA_ 187" hidden="0"/>
            <p:cNvCxnSpPr>
              <a:cxnSpLocks/>
            </p:cNvCxnSpPr>
            <p:nvPr isPhoto="0" userDrawn="0"/>
          </p:nvCxnSpPr>
          <p:spPr bwMode="auto">
            <a:xfrm rot="18938970">
              <a:off x="113978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PA_ 188" hidden="0"/>
            <p:cNvCxnSpPr>
              <a:cxnSpLocks/>
            </p:cNvCxnSpPr>
            <p:nvPr isPhoto="0" userDrawn="0"/>
          </p:nvCxnSpPr>
          <p:spPr bwMode="auto">
            <a:xfrm rot="18986971">
              <a:off x="1129587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PA_ 187" hidden="0"/>
            <p:cNvCxnSpPr>
              <a:cxnSpLocks/>
            </p:cNvCxnSpPr>
            <p:nvPr isPhoto="0" userDrawn="0"/>
          </p:nvCxnSpPr>
          <p:spPr bwMode="auto">
            <a:xfrm rot="19034971">
              <a:off x="1119394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PA_ 188" hidden="0"/>
            <p:cNvCxnSpPr>
              <a:cxnSpLocks/>
            </p:cNvCxnSpPr>
            <p:nvPr isPhoto="0" userDrawn="0"/>
          </p:nvCxnSpPr>
          <p:spPr bwMode="auto">
            <a:xfrm rot="19082972">
              <a:off x="1109201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PA_ 187" hidden="0"/>
            <p:cNvCxnSpPr>
              <a:cxnSpLocks/>
            </p:cNvCxnSpPr>
            <p:nvPr isPhoto="0" userDrawn="0"/>
          </p:nvCxnSpPr>
          <p:spPr bwMode="auto">
            <a:xfrm rot="19130971">
              <a:off x="1099009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PA_ 188" hidden="0"/>
            <p:cNvCxnSpPr>
              <a:cxnSpLocks/>
            </p:cNvCxnSpPr>
            <p:nvPr isPhoto="0" userDrawn="0"/>
          </p:nvCxnSpPr>
          <p:spPr bwMode="auto">
            <a:xfrm rot="19178969">
              <a:off x="1088816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PA_ 187" hidden="0"/>
            <p:cNvCxnSpPr>
              <a:cxnSpLocks/>
            </p:cNvCxnSpPr>
            <p:nvPr isPhoto="0" userDrawn="0"/>
          </p:nvCxnSpPr>
          <p:spPr bwMode="auto">
            <a:xfrm rot="19226971">
              <a:off x="1078623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PA_ 188" hidden="0"/>
            <p:cNvCxnSpPr>
              <a:cxnSpLocks/>
            </p:cNvCxnSpPr>
            <p:nvPr isPhoto="0" userDrawn="0"/>
          </p:nvCxnSpPr>
          <p:spPr bwMode="auto">
            <a:xfrm rot="19274971">
              <a:off x="1068430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PA_ 187" hidden="0"/>
            <p:cNvCxnSpPr>
              <a:cxnSpLocks/>
            </p:cNvCxnSpPr>
            <p:nvPr isPhoto="0" userDrawn="0"/>
          </p:nvCxnSpPr>
          <p:spPr bwMode="auto">
            <a:xfrm rot="19322971">
              <a:off x="1058237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PA_ 188" hidden="0"/>
            <p:cNvCxnSpPr>
              <a:cxnSpLocks/>
            </p:cNvCxnSpPr>
            <p:nvPr isPhoto="0" userDrawn="0"/>
          </p:nvCxnSpPr>
          <p:spPr bwMode="auto">
            <a:xfrm rot="19370970">
              <a:off x="1048044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PA_ 187" hidden="0"/>
            <p:cNvCxnSpPr>
              <a:cxnSpLocks/>
            </p:cNvCxnSpPr>
            <p:nvPr isPhoto="0" userDrawn="0"/>
          </p:nvCxnSpPr>
          <p:spPr bwMode="auto">
            <a:xfrm rot="19418969">
              <a:off x="1037851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PA_ 188" hidden="0"/>
            <p:cNvCxnSpPr>
              <a:cxnSpLocks/>
            </p:cNvCxnSpPr>
            <p:nvPr isPhoto="0" userDrawn="0"/>
          </p:nvCxnSpPr>
          <p:spPr bwMode="auto">
            <a:xfrm rot="19466971">
              <a:off x="1027658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PA_ 187" hidden="0"/>
            <p:cNvCxnSpPr>
              <a:cxnSpLocks/>
            </p:cNvCxnSpPr>
            <p:nvPr isPhoto="0" userDrawn="0"/>
          </p:nvCxnSpPr>
          <p:spPr bwMode="auto">
            <a:xfrm rot="19514971">
              <a:off x="101746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PA_ 188" hidden="0"/>
            <p:cNvCxnSpPr>
              <a:cxnSpLocks/>
            </p:cNvCxnSpPr>
            <p:nvPr isPhoto="0" userDrawn="0"/>
          </p:nvCxnSpPr>
          <p:spPr bwMode="auto">
            <a:xfrm rot="19562972">
              <a:off x="100727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PA_ 187" hidden="0"/>
            <p:cNvCxnSpPr>
              <a:cxnSpLocks/>
            </p:cNvCxnSpPr>
            <p:nvPr isPhoto="0" userDrawn="0"/>
          </p:nvCxnSpPr>
          <p:spPr bwMode="auto">
            <a:xfrm rot="19610970">
              <a:off x="997080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PA_ 188" hidden="0"/>
            <p:cNvCxnSpPr>
              <a:cxnSpLocks/>
            </p:cNvCxnSpPr>
            <p:nvPr isPhoto="0" userDrawn="0"/>
          </p:nvCxnSpPr>
          <p:spPr bwMode="auto">
            <a:xfrm rot="19658969">
              <a:off x="98688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PA_ 187" hidden="0"/>
            <p:cNvCxnSpPr>
              <a:cxnSpLocks/>
            </p:cNvCxnSpPr>
            <p:nvPr isPhoto="0" userDrawn="0"/>
          </p:nvCxnSpPr>
          <p:spPr bwMode="auto">
            <a:xfrm rot="19706970">
              <a:off x="97669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PA_ 188" hidden="0"/>
            <p:cNvCxnSpPr>
              <a:cxnSpLocks/>
            </p:cNvCxnSpPr>
            <p:nvPr isPhoto="0" userDrawn="0"/>
          </p:nvCxnSpPr>
          <p:spPr bwMode="auto">
            <a:xfrm rot="19754971">
              <a:off x="966501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PA_ 187" hidden="0"/>
            <p:cNvCxnSpPr>
              <a:cxnSpLocks/>
            </p:cNvCxnSpPr>
            <p:nvPr isPhoto="0" userDrawn="0"/>
          </p:nvCxnSpPr>
          <p:spPr bwMode="auto">
            <a:xfrm rot="19802971">
              <a:off x="956308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PA_ 188" hidden="0"/>
            <p:cNvCxnSpPr>
              <a:cxnSpLocks/>
            </p:cNvCxnSpPr>
            <p:nvPr isPhoto="0" userDrawn="0"/>
          </p:nvCxnSpPr>
          <p:spPr bwMode="auto">
            <a:xfrm rot="19850970">
              <a:off x="94611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PA_ 187" hidden="0"/>
            <p:cNvCxnSpPr>
              <a:cxnSpLocks/>
            </p:cNvCxnSpPr>
            <p:nvPr isPhoto="0" userDrawn="0"/>
          </p:nvCxnSpPr>
          <p:spPr bwMode="auto">
            <a:xfrm rot="19898970">
              <a:off x="935923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PA_ 188" hidden="0"/>
            <p:cNvCxnSpPr>
              <a:cxnSpLocks/>
            </p:cNvCxnSpPr>
            <p:nvPr isPhoto="0" userDrawn="0"/>
          </p:nvCxnSpPr>
          <p:spPr bwMode="auto">
            <a:xfrm rot="19946971">
              <a:off x="92573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PA_ 187" hidden="0"/>
            <p:cNvCxnSpPr>
              <a:cxnSpLocks/>
            </p:cNvCxnSpPr>
            <p:nvPr isPhoto="0" userDrawn="0"/>
          </p:nvCxnSpPr>
          <p:spPr bwMode="auto">
            <a:xfrm rot="19994971">
              <a:off x="91553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PA_ 188" hidden="0"/>
            <p:cNvCxnSpPr>
              <a:cxnSpLocks/>
            </p:cNvCxnSpPr>
            <p:nvPr isPhoto="0" userDrawn="0"/>
          </p:nvCxnSpPr>
          <p:spPr bwMode="auto">
            <a:xfrm rot="20042971">
              <a:off x="905344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PA_ 187" hidden="0"/>
            <p:cNvCxnSpPr>
              <a:cxnSpLocks/>
            </p:cNvCxnSpPr>
            <p:nvPr isPhoto="0" userDrawn="0"/>
          </p:nvCxnSpPr>
          <p:spPr bwMode="auto">
            <a:xfrm rot="20090971">
              <a:off x="89515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PA_ 188" hidden="0"/>
            <p:cNvCxnSpPr>
              <a:cxnSpLocks/>
            </p:cNvCxnSpPr>
            <p:nvPr isPhoto="0" userDrawn="0"/>
          </p:nvCxnSpPr>
          <p:spPr bwMode="auto">
            <a:xfrm rot="20138970">
              <a:off x="884958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PA_ 187" hidden="0"/>
            <p:cNvCxnSpPr>
              <a:cxnSpLocks/>
            </p:cNvCxnSpPr>
            <p:nvPr isPhoto="0" userDrawn="0"/>
          </p:nvCxnSpPr>
          <p:spPr bwMode="auto">
            <a:xfrm rot="20186971">
              <a:off x="8747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PA_ 188" hidden="0"/>
            <p:cNvCxnSpPr>
              <a:cxnSpLocks/>
            </p:cNvCxnSpPr>
            <p:nvPr isPhoto="0" userDrawn="0"/>
          </p:nvCxnSpPr>
          <p:spPr bwMode="auto">
            <a:xfrm rot="20234971">
              <a:off x="8645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PA_ 187" hidden="0"/>
            <p:cNvCxnSpPr>
              <a:cxnSpLocks/>
            </p:cNvCxnSpPr>
            <p:nvPr isPhoto="0" userDrawn="0"/>
          </p:nvCxnSpPr>
          <p:spPr bwMode="auto">
            <a:xfrm rot="20282972">
              <a:off x="854379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PA_ 188" hidden="0"/>
            <p:cNvCxnSpPr>
              <a:cxnSpLocks/>
            </p:cNvCxnSpPr>
            <p:nvPr isPhoto="0" userDrawn="0"/>
          </p:nvCxnSpPr>
          <p:spPr bwMode="auto">
            <a:xfrm rot="20330971">
              <a:off x="84418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PA_ 187" hidden="0"/>
            <p:cNvCxnSpPr>
              <a:cxnSpLocks/>
            </p:cNvCxnSpPr>
            <p:nvPr isPhoto="0" userDrawn="0"/>
          </p:nvCxnSpPr>
          <p:spPr bwMode="auto">
            <a:xfrm rot="20378969">
              <a:off x="83399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PA_ 188" hidden="0"/>
            <p:cNvCxnSpPr>
              <a:cxnSpLocks/>
            </p:cNvCxnSpPr>
            <p:nvPr isPhoto="0" userDrawn="0"/>
          </p:nvCxnSpPr>
          <p:spPr bwMode="auto">
            <a:xfrm rot="20426971">
              <a:off x="823801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PA_ 187" hidden="0"/>
            <p:cNvCxnSpPr>
              <a:cxnSpLocks/>
            </p:cNvCxnSpPr>
            <p:nvPr isPhoto="0" userDrawn="0"/>
          </p:nvCxnSpPr>
          <p:spPr bwMode="auto">
            <a:xfrm rot="20474971">
              <a:off x="81360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PA_ 188" hidden="0"/>
            <p:cNvCxnSpPr>
              <a:cxnSpLocks/>
            </p:cNvCxnSpPr>
            <p:nvPr isPhoto="0" userDrawn="0"/>
          </p:nvCxnSpPr>
          <p:spPr bwMode="auto">
            <a:xfrm rot="20522971">
              <a:off x="80341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PA_ 187" hidden="0"/>
            <p:cNvCxnSpPr>
              <a:cxnSpLocks/>
            </p:cNvCxnSpPr>
            <p:nvPr isPhoto="0" userDrawn="0"/>
          </p:nvCxnSpPr>
          <p:spPr bwMode="auto">
            <a:xfrm rot="20570971">
              <a:off x="79322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PA_ 188" hidden="0"/>
            <p:cNvCxnSpPr>
              <a:cxnSpLocks/>
            </p:cNvCxnSpPr>
            <p:nvPr isPhoto="0" userDrawn="0"/>
          </p:nvCxnSpPr>
          <p:spPr bwMode="auto">
            <a:xfrm rot="20618970">
              <a:off x="783029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PA_ 187" hidden="0"/>
            <p:cNvCxnSpPr>
              <a:cxnSpLocks/>
            </p:cNvCxnSpPr>
            <p:nvPr isPhoto="0" userDrawn="0"/>
          </p:nvCxnSpPr>
          <p:spPr bwMode="auto">
            <a:xfrm rot="20666971">
              <a:off x="77283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PA_ 188" hidden="0"/>
            <p:cNvCxnSpPr>
              <a:cxnSpLocks/>
            </p:cNvCxnSpPr>
            <p:nvPr isPhoto="0" userDrawn="0"/>
          </p:nvCxnSpPr>
          <p:spPr bwMode="auto">
            <a:xfrm rot="20714971">
              <a:off x="762643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PA_ 187" hidden="0"/>
            <p:cNvCxnSpPr>
              <a:cxnSpLocks/>
            </p:cNvCxnSpPr>
            <p:nvPr isPhoto="0" userDrawn="0"/>
          </p:nvCxnSpPr>
          <p:spPr bwMode="auto">
            <a:xfrm rot="20762972">
              <a:off x="752451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PA_ 188" hidden="0"/>
            <p:cNvCxnSpPr>
              <a:cxnSpLocks/>
            </p:cNvCxnSpPr>
            <p:nvPr isPhoto="0" userDrawn="0"/>
          </p:nvCxnSpPr>
          <p:spPr bwMode="auto">
            <a:xfrm rot="20810970">
              <a:off x="74225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PA_ 187" hidden="0"/>
            <p:cNvCxnSpPr>
              <a:cxnSpLocks/>
            </p:cNvCxnSpPr>
            <p:nvPr isPhoto="0" userDrawn="0"/>
          </p:nvCxnSpPr>
          <p:spPr bwMode="auto">
            <a:xfrm rot="20858970">
              <a:off x="73206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PA_ 188" hidden="0"/>
            <p:cNvCxnSpPr>
              <a:cxnSpLocks/>
            </p:cNvCxnSpPr>
            <p:nvPr isPhoto="0" userDrawn="0"/>
          </p:nvCxnSpPr>
          <p:spPr bwMode="auto">
            <a:xfrm rot="20906971">
              <a:off x="721872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PA_ 187" hidden="0"/>
            <p:cNvCxnSpPr>
              <a:cxnSpLocks/>
            </p:cNvCxnSpPr>
            <p:nvPr isPhoto="0" userDrawn="0"/>
          </p:nvCxnSpPr>
          <p:spPr bwMode="auto">
            <a:xfrm rot="20954971">
              <a:off x="7116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PA_ 188" hidden="0"/>
            <p:cNvCxnSpPr>
              <a:cxnSpLocks/>
            </p:cNvCxnSpPr>
            <p:nvPr isPhoto="0" userDrawn="0"/>
          </p:nvCxnSpPr>
          <p:spPr bwMode="auto">
            <a:xfrm rot="21002972">
              <a:off x="701486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PA_ 187" hidden="0"/>
            <p:cNvCxnSpPr>
              <a:cxnSpLocks/>
            </p:cNvCxnSpPr>
            <p:nvPr isPhoto="0" userDrawn="0"/>
          </p:nvCxnSpPr>
          <p:spPr bwMode="auto">
            <a:xfrm rot="21050970">
              <a:off x="691293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PA_ 188" hidden="0"/>
            <p:cNvCxnSpPr>
              <a:cxnSpLocks/>
            </p:cNvCxnSpPr>
            <p:nvPr isPhoto="0" userDrawn="0"/>
          </p:nvCxnSpPr>
          <p:spPr bwMode="auto">
            <a:xfrm rot="21098970">
              <a:off x="68110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PA_ 187" hidden="0"/>
            <p:cNvCxnSpPr>
              <a:cxnSpLocks/>
            </p:cNvCxnSpPr>
            <p:nvPr isPhoto="0" userDrawn="0"/>
          </p:nvCxnSpPr>
          <p:spPr bwMode="auto">
            <a:xfrm rot="21146971">
              <a:off x="670907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PA_ 188" hidden="0"/>
            <p:cNvCxnSpPr>
              <a:cxnSpLocks/>
            </p:cNvCxnSpPr>
            <p:nvPr isPhoto="0" userDrawn="0"/>
          </p:nvCxnSpPr>
          <p:spPr bwMode="auto">
            <a:xfrm rot="21194971">
              <a:off x="6607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PA_ 187" hidden="0"/>
            <p:cNvCxnSpPr>
              <a:cxnSpLocks/>
            </p:cNvCxnSpPr>
            <p:nvPr isPhoto="0" userDrawn="0"/>
          </p:nvCxnSpPr>
          <p:spPr bwMode="auto">
            <a:xfrm rot="21242972">
              <a:off x="6505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PA_ 188" hidden="0"/>
            <p:cNvCxnSpPr>
              <a:cxnSpLocks/>
            </p:cNvCxnSpPr>
            <p:nvPr isPhoto="0" userDrawn="0"/>
          </p:nvCxnSpPr>
          <p:spPr bwMode="auto">
            <a:xfrm rot="21290971">
              <a:off x="640329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PA_ 187" hidden="0"/>
            <p:cNvCxnSpPr>
              <a:cxnSpLocks/>
            </p:cNvCxnSpPr>
            <p:nvPr isPhoto="0" userDrawn="0"/>
          </p:nvCxnSpPr>
          <p:spPr bwMode="auto">
            <a:xfrm rot="21338969">
              <a:off x="63013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PA_ 188" hidden="0"/>
            <p:cNvCxnSpPr>
              <a:cxnSpLocks/>
            </p:cNvCxnSpPr>
            <p:nvPr isPhoto="0" userDrawn="0"/>
          </p:nvCxnSpPr>
          <p:spPr bwMode="auto">
            <a:xfrm rot="21386971">
              <a:off x="61994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PA_ 187" hidden="0"/>
            <p:cNvCxnSpPr>
              <a:cxnSpLocks/>
            </p:cNvCxnSpPr>
            <p:nvPr isPhoto="0" userDrawn="0"/>
          </p:nvCxnSpPr>
          <p:spPr bwMode="auto">
            <a:xfrm rot="21434971">
              <a:off x="60975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PA_ 188" hidden="0"/>
            <p:cNvCxnSpPr>
              <a:cxnSpLocks/>
            </p:cNvCxnSpPr>
            <p:nvPr isPhoto="0" userDrawn="0"/>
          </p:nvCxnSpPr>
          <p:spPr bwMode="auto">
            <a:xfrm rot="21482971">
              <a:off x="599557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PA_ 187" hidden="0"/>
            <p:cNvCxnSpPr>
              <a:cxnSpLocks/>
            </p:cNvCxnSpPr>
            <p:nvPr isPhoto="0" userDrawn="0"/>
          </p:nvCxnSpPr>
          <p:spPr bwMode="auto">
            <a:xfrm rot="21530971">
              <a:off x="58936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PA_ 188" hidden="0"/>
            <p:cNvCxnSpPr>
              <a:cxnSpLocks/>
            </p:cNvCxnSpPr>
            <p:nvPr isPhoto="0" userDrawn="0"/>
          </p:nvCxnSpPr>
          <p:spPr bwMode="auto">
            <a:xfrm rot="21578969">
              <a:off x="57917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PA_ 187" hidden="0"/>
            <p:cNvCxnSpPr>
              <a:cxnSpLocks/>
            </p:cNvCxnSpPr>
            <p:nvPr isPhoto="0" userDrawn="0"/>
          </p:nvCxnSpPr>
          <p:spPr bwMode="auto">
            <a:xfrm rot="21626971">
              <a:off x="568979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PA_ 188" hidden="0"/>
            <p:cNvCxnSpPr>
              <a:cxnSpLocks/>
            </p:cNvCxnSpPr>
            <p:nvPr isPhoto="0" userDrawn="0"/>
          </p:nvCxnSpPr>
          <p:spPr bwMode="auto">
            <a:xfrm rot="21674971">
              <a:off x="558786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PA_ 187" hidden="0"/>
            <p:cNvCxnSpPr>
              <a:cxnSpLocks/>
            </p:cNvCxnSpPr>
            <p:nvPr isPhoto="0" userDrawn="0"/>
          </p:nvCxnSpPr>
          <p:spPr bwMode="auto">
            <a:xfrm rot="21722971">
              <a:off x="54859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PA_ 188" hidden="0"/>
            <p:cNvCxnSpPr>
              <a:cxnSpLocks/>
            </p:cNvCxnSpPr>
            <p:nvPr isPhoto="0" userDrawn="0"/>
          </p:nvCxnSpPr>
          <p:spPr bwMode="auto">
            <a:xfrm rot="21770970">
              <a:off x="53840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PA_ 187" hidden="0"/>
            <p:cNvCxnSpPr>
              <a:cxnSpLocks/>
            </p:cNvCxnSpPr>
            <p:nvPr isPhoto="0" userDrawn="0"/>
          </p:nvCxnSpPr>
          <p:spPr bwMode="auto">
            <a:xfrm rot="21818970">
              <a:off x="528207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PA_ 188" hidden="0"/>
            <p:cNvCxnSpPr>
              <a:cxnSpLocks/>
            </p:cNvCxnSpPr>
            <p:nvPr isPhoto="0" userDrawn="0"/>
          </p:nvCxnSpPr>
          <p:spPr bwMode="auto">
            <a:xfrm rot="21866970">
              <a:off x="518014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PA_ 187" hidden="0"/>
            <p:cNvCxnSpPr>
              <a:cxnSpLocks/>
            </p:cNvCxnSpPr>
            <p:nvPr isPhoto="0" userDrawn="0"/>
          </p:nvCxnSpPr>
          <p:spPr bwMode="auto">
            <a:xfrm rot="21914971">
              <a:off x="507821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PA_ 188" hidden="0"/>
            <p:cNvCxnSpPr>
              <a:cxnSpLocks/>
            </p:cNvCxnSpPr>
            <p:nvPr isPhoto="0" userDrawn="0"/>
          </p:nvCxnSpPr>
          <p:spPr bwMode="auto">
            <a:xfrm rot="21962972">
              <a:off x="497628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PA_ 187" hidden="0"/>
            <p:cNvCxnSpPr>
              <a:cxnSpLocks/>
            </p:cNvCxnSpPr>
            <p:nvPr isPhoto="0" userDrawn="0"/>
          </p:nvCxnSpPr>
          <p:spPr bwMode="auto">
            <a:xfrm rot="22010970">
              <a:off x="487436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PA_ 188" hidden="0"/>
            <p:cNvCxnSpPr>
              <a:cxnSpLocks/>
            </p:cNvCxnSpPr>
            <p:nvPr isPhoto="0" userDrawn="0"/>
          </p:nvCxnSpPr>
          <p:spPr bwMode="auto">
            <a:xfrm rot="22058969">
              <a:off x="477243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PA_ 187" hidden="0"/>
            <p:cNvCxnSpPr>
              <a:cxnSpLocks/>
            </p:cNvCxnSpPr>
            <p:nvPr isPhoto="0" userDrawn="0"/>
          </p:nvCxnSpPr>
          <p:spPr bwMode="auto">
            <a:xfrm rot="22106970">
              <a:off x="467050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PA_ 188" hidden="0"/>
            <p:cNvCxnSpPr>
              <a:cxnSpLocks/>
            </p:cNvCxnSpPr>
            <p:nvPr isPhoto="0" userDrawn="0"/>
          </p:nvCxnSpPr>
          <p:spPr bwMode="auto">
            <a:xfrm rot="22154971">
              <a:off x="456857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PA_ 187" hidden="0"/>
            <p:cNvCxnSpPr>
              <a:cxnSpLocks/>
            </p:cNvCxnSpPr>
            <p:nvPr isPhoto="0" userDrawn="0"/>
          </p:nvCxnSpPr>
          <p:spPr bwMode="auto">
            <a:xfrm rot="22202971">
              <a:off x="446664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PA_ 188" hidden="0"/>
            <p:cNvCxnSpPr>
              <a:cxnSpLocks/>
            </p:cNvCxnSpPr>
            <p:nvPr isPhoto="0" userDrawn="0"/>
          </p:nvCxnSpPr>
          <p:spPr bwMode="auto">
            <a:xfrm rot="22250971">
              <a:off x="436471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PA_ 187" hidden="0"/>
            <p:cNvCxnSpPr>
              <a:cxnSpLocks/>
            </p:cNvCxnSpPr>
            <p:nvPr isPhoto="0" userDrawn="0"/>
          </p:nvCxnSpPr>
          <p:spPr bwMode="auto">
            <a:xfrm rot="22298970">
              <a:off x="4262788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PA_ 188" hidden="0"/>
            <p:cNvCxnSpPr>
              <a:cxnSpLocks/>
            </p:cNvCxnSpPr>
            <p:nvPr isPhoto="0" userDrawn="0"/>
          </p:nvCxnSpPr>
          <p:spPr bwMode="auto">
            <a:xfrm rot="22346971">
              <a:off x="416085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PA_ 187" hidden="0"/>
            <p:cNvCxnSpPr>
              <a:cxnSpLocks/>
            </p:cNvCxnSpPr>
            <p:nvPr isPhoto="0" userDrawn="0"/>
          </p:nvCxnSpPr>
          <p:spPr bwMode="auto">
            <a:xfrm rot="22394971">
              <a:off x="405893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PA_ 188" hidden="0"/>
            <p:cNvCxnSpPr>
              <a:cxnSpLocks/>
            </p:cNvCxnSpPr>
            <p:nvPr isPhoto="0" userDrawn="0"/>
          </p:nvCxnSpPr>
          <p:spPr bwMode="auto">
            <a:xfrm rot="22442972">
              <a:off x="395700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PA_ 187" hidden="0"/>
            <p:cNvCxnSpPr>
              <a:cxnSpLocks/>
            </p:cNvCxnSpPr>
            <p:nvPr isPhoto="0" userDrawn="0"/>
          </p:nvCxnSpPr>
          <p:spPr bwMode="auto">
            <a:xfrm rot="22490971">
              <a:off x="385507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PA_ 188" hidden="0"/>
            <p:cNvCxnSpPr>
              <a:cxnSpLocks/>
            </p:cNvCxnSpPr>
            <p:nvPr isPhoto="0" userDrawn="0"/>
          </p:nvCxnSpPr>
          <p:spPr bwMode="auto">
            <a:xfrm rot="22538970">
              <a:off x="375314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PA_ 187" hidden="0"/>
            <p:cNvCxnSpPr>
              <a:cxnSpLocks/>
            </p:cNvCxnSpPr>
            <p:nvPr isPhoto="0" userDrawn="0"/>
          </p:nvCxnSpPr>
          <p:spPr bwMode="auto">
            <a:xfrm rot="22586971">
              <a:off x="365121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PA_ 188" hidden="0"/>
            <p:cNvCxnSpPr>
              <a:cxnSpLocks/>
            </p:cNvCxnSpPr>
            <p:nvPr isPhoto="0" userDrawn="0"/>
          </p:nvCxnSpPr>
          <p:spPr bwMode="auto">
            <a:xfrm rot="22634971">
              <a:off x="354928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PA_ 187" hidden="0"/>
            <p:cNvCxnSpPr>
              <a:cxnSpLocks/>
            </p:cNvCxnSpPr>
            <p:nvPr isPhoto="0" userDrawn="0"/>
          </p:nvCxnSpPr>
          <p:spPr bwMode="auto">
            <a:xfrm rot="22682972">
              <a:off x="344735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PA_ 188" hidden="0"/>
            <p:cNvCxnSpPr>
              <a:cxnSpLocks/>
            </p:cNvCxnSpPr>
            <p:nvPr isPhoto="0" userDrawn="0"/>
          </p:nvCxnSpPr>
          <p:spPr bwMode="auto">
            <a:xfrm rot="22730971">
              <a:off x="334543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PA_ 187" hidden="0"/>
            <p:cNvCxnSpPr>
              <a:cxnSpLocks/>
            </p:cNvCxnSpPr>
            <p:nvPr isPhoto="0" userDrawn="0"/>
          </p:nvCxnSpPr>
          <p:spPr bwMode="auto">
            <a:xfrm rot="22778969">
              <a:off x="324350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PA_ 188" hidden="0"/>
            <p:cNvCxnSpPr>
              <a:cxnSpLocks/>
            </p:cNvCxnSpPr>
            <p:nvPr isPhoto="0" userDrawn="0"/>
          </p:nvCxnSpPr>
          <p:spPr bwMode="auto">
            <a:xfrm rot="22826971">
              <a:off x="314156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PA_ 187" hidden="0"/>
            <p:cNvCxnSpPr>
              <a:cxnSpLocks/>
            </p:cNvCxnSpPr>
            <p:nvPr isPhoto="0" userDrawn="0"/>
          </p:nvCxnSpPr>
          <p:spPr bwMode="auto">
            <a:xfrm rot="22874971">
              <a:off x="3039641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PA_ 188" hidden="0"/>
            <p:cNvCxnSpPr>
              <a:cxnSpLocks/>
            </p:cNvCxnSpPr>
            <p:nvPr isPhoto="0" userDrawn="0"/>
          </p:nvCxnSpPr>
          <p:spPr bwMode="auto">
            <a:xfrm rot="22922971">
              <a:off x="293771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PA_ 187" hidden="0"/>
            <p:cNvCxnSpPr>
              <a:cxnSpLocks/>
            </p:cNvCxnSpPr>
            <p:nvPr isPhoto="0" userDrawn="0"/>
          </p:nvCxnSpPr>
          <p:spPr bwMode="auto">
            <a:xfrm rot="22970971">
              <a:off x="283578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PA_ 188" hidden="0"/>
            <p:cNvCxnSpPr>
              <a:cxnSpLocks/>
            </p:cNvCxnSpPr>
            <p:nvPr isPhoto="0" userDrawn="0"/>
          </p:nvCxnSpPr>
          <p:spPr bwMode="auto">
            <a:xfrm rot="23018969">
              <a:off x="273385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PA_ 187" hidden="0"/>
            <p:cNvCxnSpPr>
              <a:cxnSpLocks/>
            </p:cNvCxnSpPr>
            <p:nvPr isPhoto="0" userDrawn="0"/>
          </p:nvCxnSpPr>
          <p:spPr bwMode="auto">
            <a:xfrm rot="23066971">
              <a:off x="2631926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PA_ 188" hidden="0"/>
            <p:cNvCxnSpPr>
              <a:cxnSpLocks/>
            </p:cNvCxnSpPr>
            <p:nvPr isPhoto="0" userDrawn="0"/>
          </p:nvCxnSpPr>
          <p:spPr bwMode="auto">
            <a:xfrm rot="23114971">
              <a:off x="2529997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PA_ 187" hidden="0"/>
            <p:cNvCxnSpPr>
              <a:cxnSpLocks/>
            </p:cNvCxnSpPr>
            <p:nvPr isPhoto="0" userDrawn="0"/>
          </p:nvCxnSpPr>
          <p:spPr bwMode="auto">
            <a:xfrm rot="23162971">
              <a:off x="242806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PA_ 188" hidden="0"/>
            <p:cNvCxnSpPr>
              <a:cxnSpLocks/>
            </p:cNvCxnSpPr>
            <p:nvPr isPhoto="0" userDrawn="0"/>
          </p:nvCxnSpPr>
          <p:spPr bwMode="auto">
            <a:xfrm rot="23210970">
              <a:off x="232614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PA_ 187" hidden="0"/>
            <p:cNvCxnSpPr>
              <a:cxnSpLocks/>
            </p:cNvCxnSpPr>
            <p:nvPr isPhoto="0" userDrawn="0"/>
          </p:nvCxnSpPr>
          <p:spPr bwMode="auto">
            <a:xfrm rot="23258970">
              <a:off x="22242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PA_ 188" hidden="0"/>
            <p:cNvCxnSpPr>
              <a:cxnSpLocks/>
            </p:cNvCxnSpPr>
            <p:nvPr isPhoto="0" userDrawn="0"/>
          </p:nvCxnSpPr>
          <p:spPr bwMode="auto">
            <a:xfrm rot="23306971">
              <a:off x="2122282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PA_ 187" hidden="0"/>
            <p:cNvCxnSpPr>
              <a:cxnSpLocks/>
            </p:cNvCxnSpPr>
            <p:nvPr isPhoto="0" userDrawn="0"/>
          </p:nvCxnSpPr>
          <p:spPr bwMode="auto">
            <a:xfrm rot="23354971">
              <a:off x="202035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PA_ 188" hidden="0"/>
            <p:cNvCxnSpPr>
              <a:cxnSpLocks/>
            </p:cNvCxnSpPr>
            <p:nvPr isPhoto="0" userDrawn="0"/>
          </p:nvCxnSpPr>
          <p:spPr bwMode="auto">
            <a:xfrm rot="23402972">
              <a:off x="191842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PA_ 187" hidden="0"/>
            <p:cNvCxnSpPr>
              <a:cxnSpLocks/>
            </p:cNvCxnSpPr>
            <p:nvPr isPhoto="0" userDrawn="0"/>
          </p:nvCxnSpPr>
          <p:spPr bwMode="auto">
            <a:xfrm rot="23450970">
              <a:off x="18164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PA_ 188" hidden="0"/>
            <p:cNvCxnSpPr>
              <a:cxnSpLocks/>
            </p:cNvCxnSpPr>
            <p:nvPr isPhoto="0" userDrawn="0"/>
          </p:nvCxnSpPr>
          <p:spPr bwMode="auto">
            <a:xfrm rot="23498970">
              <a:off x="171456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PA_ 187" hidden="0"/>
            <p:cNvCxnSpPr>
              <a:cxnSpLocks/>
            </p:cNvCxnSpPr>
            <p:nvPr isPhoto="0" userDrawn="0"/>
          </p:nvCxnSpPr>
          <p:spPr bwMode="auto">
            <a:xfrm rot="23546970">
              <a:off x="161263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PA_ 188" hidden="0"/>
            <p:cNvCxnSpPr>
              <a:cxnSpLocks/>
            </p:cNvCxnSpPr>
            <p:nvPr isPhoto="0" userDrawn="0"/>
          </p:nvCxnSpPr>
          <p:spPr bwMode="auto">
            <a:xfrm rot="23594971">
              <a:off x="151071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PA_ 187" hidden="0"/>
            <p:cNvCxnSpPr>
              <a:cxnSpLocks/>
            </p:cNvCxnSpPr>
            <p:nvPr isPhoto="0" userDrawn="0"/>
          </p:nvCxnSpPr>
          <p:spPr bwMode="auto">
            <a:xfrm rot="23642972">
              <a:off x="140878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PA_ 188" hidden="0"/>
            <p:cNvCxnSpPr>
              <a:cxnSpLocks/>
            </p:cNvCxnSpPr>
            <p:nvPr isPhoto="0" userDrawn="0"/>
          </p:nvCxnSpPr>
          <p:spPr bwMode="auto">
            <a:xfrm rot="23690970">
              <a:off x="1306850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PA_ 187" hidden="0"/>
            <p:cNvCxnSpPr>
              <a:cxnSpLocks/>
            </p:cNvCxnSpPr>
            <p:nvPr isPhoto="0" userDrawn="0"/>
          </p:nvCxnSpPr>
          <p:spPr bwMode="auto">
            <a:xfrm rot="23738969">
              <a:off x="12049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PA_ 188" hidden="0"/>
            <p:cNvCxnSpPr>
              <a:cxnSpLocks/>
            </p:cNvCxnSpPr>
            <p:nvPr isPhoto="0" userDrawn="0"/>
          </p:nvCxnSpPr>
          <p:spPr bwMode="auto">
            <a:xfrm rot="23786971">
              <a:off x="110299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PA_ 187" hidden="0"/>
            <p:cNvCxnSpPr>
              <a:cxnSpLocks/>
            </p:cNvCxnSpPr>
            <p:nvPr isPhoto="0" userDrawn="0"/>
          </p:nvCxnSpPr>
          <p:spPr bwMode="auto">
            <a:xfrm rot="23834971">
              <a:off x="1001064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PA_ 188" hidden="0"/>
            <p:cNvCxnSpPr>
              <a:cxnSpLocks/>
            </p:cNvCxnSpPr>
            <p:nvPr isPhoto="0" userDrawn="0"/>
          </p:nvCxnSpPr>
          <p:spPr bwMode="auto">
            <a:xfrm rot="23882971">
              <a:off x="899135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PA_ 187" hidden="0"/>
            <p:cNvCxnSpPr>
              <a:cxnSpLocks/>
            </p:cNvCxnSpPr>
            <p:nvPr isPhoto="0" userDrawn="0"/>
          </p:nvCxnSpPr>
          <p:spPr bwMode="auto">
            <a:xfrm rot="23930971">
              <a:off x="79720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PA_ 188" hidden="0"/>
            <p:cNvCxnSpPr>
              <a:cxnSpLocks/>
            </p:cNvCxnSpPr>
            <p:nvPr isPhoto="0" userDrawn="0"/>
          </p:nvCxnSpPr>
          <p:spPr bwMode="auto">
            <a:xfrm rot="23978969">
              <a:off x="695278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PA_ 187" hidden="0"/>
            <p:cNvCxnSpPr>
              <a:cxnSpLocks/>
            </p:cNvCxnSpPr>
            <p:nvPr isPhoto="0" userDrawn="0"/>
          </p:nvCxnSpPr>
          <p:spPr bwMode="auto">
            <a:xfrm rot="24026971">
              <a:off x="593350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PA_ 188" hidden="0"/>
            <p:cNvCxnSpPr>
              <a:cxnSpLocks/>
            </p:cNvCxnSpPr>
            <p:nvPr isPhoto="0" userDrawn="0"/>
          </p:nvCxnSpPr>
          <p:spPr bwMode="auto">
            <a:xfrm rot="24074970">
              <a:off x="49142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PA_ 187" hidden="0"/>
            <p:cNvCxnSpPr>
              <a:cxnSpLocks/>
            </p:cNvCxnSpPr>
            <p:nvPr isPhoto="0" userDrawn="0"/>
          </p:nvCxnSpPr>
          <p:spPr bwMode="auto">
            <a:xfrm rot="24122971">
              <a:off x="389493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PA_ 188" hidden="0"/>
            <p:cNvCxnSpPr>
              <a:cxnSpLocks/>
            </p:cNvCxnSpPr>
            <p:nvPr isPhoto="0" userDrawn="0"/>
          </p:nvCxnSpPr>
          <p:spPr bwMode="auto">
            <a:xfrm rot="24170970">
              <a:off x="287563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PA_ 187" hidden="0"/>
            <p:cNvCxnSpPr>
              <a:cxnSpLocks/>
            </p:cNvCxnSpPr>
            <p:nvPr isPhoto="0" userDrawn="0"/>
          </p:nvCxnSpPr>
          <p:spPr bwMode="auto">
            <a:xfrm rot="24218969">
              <a:off x="18563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PA_ 188" hidden="0"/>
            <p:cNvCxnSpPr>
              <a:cxnSpLocks/>
            </p:cNvCxnSpPr>
            <p:nvPr isPhoto="0" userDrawn="0"/>
          </p:nvCxnSpPr>
          <p:spPr bwMode="auto">
            <a:xfrm rot="24266971">
              <a:off x="8370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PA_ 187" hidden="0"/>
            <p:cNvCxnSpPr>
              <a:cxnSpLocks/>
            </p:cNvCxnSpPr>
            <p:nvPr isPhoto="0" userDrawn="0"/>
          </p:nvCxnSpPr>
          <p:spPr bwMode="auto">
            <a:xfrm rot="24314971">
              <a:off x="-1822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PA_ 188" hidden="0"/>
            <p:cNvCxnSpPr>
              <a:cxnSpLocks/>
            </p:cNvCxnSpPr>
            <p:nvPr isPhoto="0" userDrawn="0"/>
          </p:nvCxnSpPr>
          <p:spPr bwMode="auto">
            <a:xfrm rot="24362971">
              <a:off x="-120151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PA_ 187" hidden="0"/>
            <p:cNvCxnSpPr>
              <a:cxnSpLocks/>
            </p:cNvCxnSpPr>
            <p:nvPr isPhoto="0" userDrawn="0"/>
          </p:nvCxnSpPr>
          <p:spPr bwMode="auto">
            <a:xfrm rot="24410970">
              <a:off x="-222079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PA_ 188" hidden="0"/>
            <p:cNvCxnSpPr>
              <a:cxnSpLocks/>
            </p:cNvCxnSpPr>
            <p:nvPr isPhoto="0" userDrawn="0"/>
          </p:nvCxnSpPr>
          <p:spPr bwMode="auto">
            <a:xfrm rot="24458970">
              <a:off x="-324009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PA_ 187" hidden="0"/>
            <p:cNvCxnSpPr>
              <a:cxnSpLocks/>
            </p:cNvCxnSpPr>
            <p:nvPr isPhoto="0" userDrawn="0"/>
          </p:nvCxnSpPr>
          <p:spPr bwMode="auto">
            <a:xfrm rot="24506971">
              <a:off x="-42593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PA_ 188" hidden="0"/>
            <p:cNvCxnSpPr>
              <a:cxnSpLocks/>
            </p:cNvCxnSpPr>
            <p:nvPr isPhoto="0" userDrawn="0"/>
          </p:nvCxnSpPr>
          <p:spPr bwMode="auto">
            <a:xfrm rot="24554971">
              <a:off x="-52786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PA_ 187" hidden="0"/>
            <p:cNvCxnSpPr>
              <a:cxnSpLocks/>
            </p:cNvCxnSpPr>
            <p:nvPr isPhoto="0" userDrawn="0"/>
          </p:nvCxnSpPr>
          <p:spPr bwMode="auto">
            <a:xfrm rot="24602972">
              <a:off x="-629797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PA_ 188" hidden="0"/>
            <p:cNvCxnSpPr>
              <a:cxnSpLocks/>
            </p:cNvCxnSpPr>
            <p:nvPr isPhoto="0" userDrawn="0"/>
          </p:nvCxnSpPr>
          <p:spPr bwMode="auto">
            <a:xfrm rot="24650971">
              <a:off x="-731726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PA_ 187" hidden="0"/>
            <p:cNvCxnSpPr>
              <a:cxnSpLocks/>
            </p:cNvCxnSpPr>
            <p:nvPr isPhoto="0" userDrawn="0"/>
          </p:nvCxnSpPr>
          <p:spPr bwMode="auto">
            <a:xfrm rot="24698970">
              <a:off x="-833655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PA_ 188" hidden="0"/>
            <p:cNvCxnSpPr>
              <a:cxnSpLocks/>
            </p:cNvCxnSpPr>
            <p:nvPr isPhoto="0" userDrawn="0"/>
          </p:nvCxnSpPr>
          <p:spPr bwMode="auto">
            <a:xfrm rot="24746971">
              <a:off x="-935584" y="700194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PA_ 187" hidden="0"/>
            <p:cNvCxnSpPr>
              <a:cxnSpLocks/>
            </p:cNvCxnSpPr>
            <p:nvPr isPhoto="0" userDrawn="0"/>
          </p:nvCxnSpPr>
          <p:spPr bwMode="auto">
            <a:xfrm rot="24794971">
              <a:off x="-1037512" y="6931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PA_ 188" hidden="0"/>
            <p:cNvCxnSpPr>
              <a:cxnSpLocks/>
            </p:cNvCxnSpPr>
            <p:nvPr isPhoto="0" userDrawn="0"/>
          </p:nvCxnSpPr>
          <p:spPr bwMode="auto">
            <a:xfrm rot="24842972">
              <a:off x="-1040526" y="690302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PA_ 187" hidden="0"/>
            <p:cNvCxnSpPr>
              <a:cxnSpLocks/>
            </p:cNvCxnSpPr>
            <p:nvPr isPhoto="0" userDrawn="0"/>
          </p:nvCxnSpPr>
          <p:spPr bwMode="auto">
            <a:xfrm rot="24890970">
              <a:off x="-1040526" y="673022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PA_ 188" hidden="0"/>
            <p:cNvCxnSpPr>
              <a:cxnSpLocks/>
            </p:cNvCxnSpPr>
            <p:nvPr isPhoto="0" userDrawn="0"/>
          </p:nvCxnSpPr>
          <p:spPr bwMode="auto">
            <a:xfrm rot="24938970">
              <a:off x="-1040526" y="66991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PA_ 187" hidden="0"/>
            <p:cNvCxnSpPr>
              <a:cxnSpLocks/>
            </p:cNvCxnSpPr>
            <p:nvPr isPhoto="0" userDrawn="0"/>
          </p:nvCxnSpPr>
          <p:spPr bwMode="auto">
            <a:xfrm rot="24986971">
              <a:off x="-1040526" y="652636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PA_ 188" hidden="0"/>
            <p:cNvCxnSpPr>
              <a:cxnSpLocks/>
            </p:cNvCxnSpPr>
            <p:nvPr isPhoto="0" userDrawn="0"/>
          </p:nvCxnSpPr>
          <p:spPr bwMode="auto">
            <a:xfrm rot="25034971">
              <a:off x="-1040526" y="649531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PA_ 187" hidden="0"/>
            <p:cNvCxnSpPr>
              <a:cxnSpLocks/>
            </p:cNvCxnSpPr>
            <p:nvPr isPhoto="0" userDrawn="0"/>
          </p:nvCxnSpPr>
          <p:spPr bwMode="auto">
            <a:xfrm rot="25082972">
              <a:off x="-1040526" y="632250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PA_ 188" hidden="0"/>
            <p:cNvCxnSpPr>
              <a:cxnSpLocks/>
            </p:cNvCxnSpPr>
            <p:nvPr isPhoto="0" userDrawn="0"/>
          </p:nvCxnSpPr>
          <p:spPr bwMode="auto">
            <a:xfrm rot="25130971">
              <a:off x="-1040526" y="629145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PA_ 187" hidden="0"/>
            <p:cNvCxnSpPr>
              <a:cxnSpLocks/>
            </p:cNvCxnSpPr>
            <p:nvPr isPhoto="0" userDrawn="0"/>
          </p:nvCxnSpPr>
          <p:spPr bwMode="auto">
            <a:xfrm rot="25178969">
              <a:off x="-1040526" y="611864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PA_ 188" hidden="0"/>
            <p:cNvCxnSpPr>
              <a:cxnSpLocks/>
            </p:cNvCxnSpPr>
            <p:nvPr isPhoto="0" userDrawn="0"/>
          </p:nvCxnSpPr>
          <p:spPr bwMode="auto">
            <a:xfrm rot="25226971">
              <a:off x="-1040526" y="608759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PA_ 187" hidden="0"/>
            <p:cNvCxnSpPr>
              <a:cxnSpLocks/>
            </p:cNvCxnSpPr>
            <p:nvPr isPhoto="0" userDrawn="0"/>
          </p:nvCxnSpPr>
          <p:spPr bwMode="auto">
            <a:xfrm rot="25274971">
              <a:off x="-1040526" y="59147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PA_ 188" hidden="0"/>
            <p:cNvCxnSpPr>
              <a:cxnSpLocks/>
            </p:cNvCxnSpPr>
            <p:nvPr isPhoto="0" userDrawn="0"/>
          </p:nvCxnSpPr>
          <p:spPr bwMode="auto">
            <a:xfrm rot="25322971">
              <a:off x="-1040526" y="58837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PA_ 187" hidden="0"/>
            <p:cNvCxnSpPr>
              <a:cxnSpLocks/>
            </p:cNvCxnSpPr>
            <p:nvPr isPhoto="0" userDrawn="0"/>
          </p:nvCxnSpPr>
          <p:spPr bwMode="auto">
            <a:xfrm rot="25370971">
              <a:off x="-1040526" y="571093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PA_ 188" hidden="0"/>
            <p:cNvCxnSpPr>
              <a:cxnSpLocks/>
            </p:cNvCxnSpPr>
            <p:nvPr isPhoto="0" userDrawn="0"/>
          </p:nvCxnSpPr>
          <p:spPr bwMode="auto">
            <a:xfrm rot="25418969">
              <a:off x="-1040526" y="567988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PA_ 187" hidden="0"/>
            <p:cNvCxnSpPr>
              <a:cxnSpLocks/>
            </p:cNvCxnSpPr>
            <p:nvPr isPhoto="0" userDrawn="0"/>
          </p:nvCxnSpPr>
          <p:spPr bwMode="auto">
            <a:xfrm rot="25466971">
              <a:off x="-1040526" y="550707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PA_ 188" hidden="0"/>
            <p:cNvCxnSpPr>
              <a:cxnSpLocks/>
            </p:cNvCxnSpPr>
            <p:nvPr isPhoto="0" userDrawn="0"/>
          </p:nvCxnSpPr>
          <p:spPr bwMode="auto">
            <a:xfrm rot="25514971">
              <a:off x="-1040526" y="547602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PA_ 187" hidden="0"/>
            <p:cNvCxnSpPr>
              <a:cxnSpLocks/>
            </p:cNvCxnSpPr>
            <p:nvPr isPhoto="0" userDrawn="0"/>
          </p:nvCxnSpPr>
          <p:spPr bwMode="auto">
            <a:xfrm rot="25562971">
              <a:off x="-1040526" y="530321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PA_ 188" hidden="0"/>
            <p:cNvCxnSpPr>
              <a:cxnSpLocks/>
            </p:cNvCxnSpPr>
            <p:nvPr isPhoto="0" userDrawn="0"/>
          </p:nvCxnSpPr>
          <p:spPr bwMode="auto">
            <a:xfrm rot="25610971">
              <a:off x="-1040526" y="527216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PA_ 187" hidden="0"/>
            <p:cNvCxnSpPr>
              <a:cxnSpLocks/>
            </p:cNvCxnSpPr>
            <p:nvPr isPhoto="0" userDrawn="0"/>
          </p:nvCxnSpPr>
          <p:spPr bwMode="auto">
            <a:xfrm rot="25658970">
              <a:off x="-1040526" y="509935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PA_ 188" hidden="0"/>
            <p:cNvCxnSpPr>
              <a:cxnSpLocks/>
            </p:cNvCxnSpPr>
            <p:nvPr isPhoto="0" userDrawn="0"/>
          </p:nvCxnSpPr>
          <p:spPr bwMode="auto">
            <a:xfrm rot="25706971">
              <a:off x="-1040526" y="506830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PA_ 187" hidden="0"/>
            <p:cNvCxnSpPr>
              <a:cxnSpLocks/>
            </p:cNvCxnSpPr>
            <p:nvPr isPhoto="0" userDrawn="0"/>
          </p:nvCxnSpPr>
          <p:spPr bwMode="auto">
            <a:xfrm rot="25754971">
              <a:off x="-1040526" y="489550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PA_ 188" hidden="0"/>
            <p:cNvCxnSpPr>
              <a:cxnSpLocks/>
            </p:cNvCxnSpPr>
            <p:nvPr isPhoto="0" userDrawn="0"/>
          </p:nvCxnSpPr>
          <p:spPr bwMode="auto">
            <a:xfrm rot="25802972">
              <a:off x="-1040526" y="486445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PA_ 187" hidden="0"/>
            <p:cNvCxnSpPr>
              <a:cxnSpLocks/>
            </p:cNvCxnSpPr>
            <p:nvPr isPhoto="0" userDrawn="0"/>
          </p:nvCxnSpPr>
          <p:spPr bwMode="auto">
            <a:xfrm rot="25850970">
              <a:off x="-1040526" y="469164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PA_ 188" hidden="0"/>
            <p:cNvCxnSpPr>
              <a:cxnSpLocks/>
            </p:cNvCxnSpPr>
            <p:nvPr isPhoto="0" userDrawn="0"/>
          </p:nvCxnSpPr>
          <p:spPr bwMode="auto">
            <a:xfrm rot="25898970">
              <a:off x="-1040526" y="466059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PA_ 187" hidden="0"/>
            <p:cNvCxnSpPr>
              <a:cxnSpLocks/>
            </p:cNvCxnSpPr>
            <p:nvPr isPhoto="0" userDrawn="0"/>
          </p:nvCxnSpPr>
          <p:spPr bwMode="auto">
            <a:xfrm rot="25946970">
              <a:off x="-1040526" y="448778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PA_ 188" hidden="0"/>
            <p:cNvCxnSpPr>
              <a:cxnSpLocks/>
            </p:cNvCxnSpPr>
            <p:nvPr isPhoto="0" userDrawn="0"/>
          </p:nvCxnSpPr>
          <p:spPr bwMode="auto">
            <a:xfrm rot="25994971">
              <a:off x="-1040526" y="445673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PA_ 187" hidden="0"/>
            <p:cNvCxnSpPr>
              <a:cxnSpLocks/>
            </p:cNvCxnSpPr>
            <p:nvPr isPhoto="0" userDrawn="0"/>
          </p:nvCxnSpPr>
          <p:spPr bwMode="auto">
            <a:xfrm rot="26042972">
              <a:off x="-1040526" y="428392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PA_ 188" hidden="0"/>
            <p:cNvCxnSpPr>
              <a:cxnSpLocks/>
            </p:cNvCxnSpPr>
            <p:nvPr isPhoto="0" userDrawn="0"/>
          </p:nvCxnSpPr>
          <p:spPr bwMode="auto">
            <a:xfrm rot="26090970">
              <a:off x="-1040526" y="425288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PA_ 187" hidden="0"/>
            <p:cNvCxnSpPr>
              <a:cxnSpLocks/>
            </p:cNvCxnSpPr>
            <p:nvPr isPhoto="0" userDrawn="0"/>
          </p:nvCxnSpPr>
          <p:spPr bwMode="auto">
            <a:xfrm rot="26138969">
              <a:off x="-1040526" y="408007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PA_ 188" hidden="0"/>
            <p:cNvCxnSpPr>
              <a:cxnSpLocks/>
            </p:cNvCxnSpPr>
            <p:nvPr isPhoto="0" userDrawn="0"/>
          </p:nvCxnSpPr>
          <p:spPr bwMode="auto">
            <a:xfrm rot="26186971">
              <a:off x="-1040526" y="404902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PA_ 187" hidden="0"/>
            <p:cNvCxnSpPr>
              <a:cxnSpLocks/>
            </p:cNvCxnSpPr>
            <p:nvPr isPhoto="0" userDrawn="0"/>
          </p:nvCxnSpPr>
          <p:spPr bwMode="auto">
            <a:xfrm rot="26234971">
              <a:off x="-1040526" y="387621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PA_ 188" hidden="0"/>
            <p:cNvCxnSpPr>
              <a:cxnSpLocks/>
            </p:cNvCxnSpPr>
            <p:nvPr isPhoto="0" userDrawn="0"/>
          </p:nvCxnSpPr>
          <p:spPr bwMode="auto">
            <a:xfrm rot="26282971">
              <a:off x="-1040526" y="384516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PA_ 187" hidden="0"/>
            <p:cNvCxnSpPr>
              <a:cxnSpLocks/>
            </p:cNvCxnSpPr>
            <p:nvPr isPhoto="0" userDrawn="0"/>
          </p:nvCxnSpPr>
          <p:spPr bwMode="auto">
            <a:xfrm rot="26330971">
              <a:off x="-1040526" y="367235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PA_ 188" hidden="0"/>
            <p:cNvCxnSpPr>
              <a:cxnSpLocks/>
            </p:cNvCxnSpPr>
            <p:nvPr isPhoto="0" userDrawn="0"/>
          </p:nvCxnSpPr>
          <p:spPr bwMode="auto">
            <a:xfrm rot="26378969">
              <a:off x="-1040526" y="36413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PA_ 187" hidden="0"/>
            <p:cNvCxnSpPr>
              <a:cxnSpLocks/>
            </p:cNvCxnSpPr>
            <p:nvPr isPhoto="0" userDrawn="0"/>
          </p:nvCxnSpPr>
          <p:spPr bwMode="auto">
            <a:xfrm rot="26426971">
              <a:off x="-1040526" y="346849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PA_ 188" hidden="0"/>
            <p:cNvCxnSpPr>
              <a:cxnSpLocks/>
            </p:cNvCxnSpPr>
            <p:nvPr isPhoto="0" userDrawn="0"/>
          </p:nvCxnSpPr>
          <p:spPr bwMode="auto">
            <a:xfrm rot="26474970">
              <a:off x="-1040526" y="34374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PA_ 187" hidden="0"/>
            <p:cNvCxnSpPr>
              <a:cxnSpLocks/>
            </p:cNvCxnSpPr>
            <p:nvPr isPhoto="0" userDrawn="0"/>
          </p:nvCxnSpPr>
          <p:spPr bwMode="auto">
            <a:xfrm rot="26522971">
              <a:off x="-1040526" y="326463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PA_ 188" hidden="0"/>
            <p:cNvCxnSpPr>
              <a:cxnSpLocks/>
            </p:cNvCxnSpPr>
            <p:nvPr isPhoto="0" userDrawn="0"/>
          </p:nvCxnSpPr>
          <p:spPr bwMode="auto">
            <a:xfrm rot="26570970">
              <a:off x="-1040526" y="323359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PA_ 187" hidden="0"/>
            <p:cNvCxnSpPr>
              <a:cxnSpLocks/>
            </p:cNvCxnSpPr>
            <p:nvPr isPhoto="0" userDrawn="0"/>
          </p:nvCxnSpPr>
          <p:spPr bwMode="auto">
            <a:xfrm rot="26618969">
              <a:off x="-1040526" y="306078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PA_ 188" hidden="0"/>
            <p:cNvCxnSpPr>
              <a:cxnSpLocks/>
            </p:cNvCxnSpPr>
            <p:nvPr isPhoto="0" userDrawn="0"/>
          </p:nvCxnSpPr>
          <p:spPr bwMode="auto">
            <a:xfrm rot="26666971">
              <a:off x="-1040526" y="30297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PA_ 187" hidden="0"/>
            <p:cNvCxnSpPr>
              <a:cxnSpLocks/>
            </p:cNvCxnSpPr>
            <p:nvPr isPhoto="0" userDrawn="0"/>
          </p:nvCxnSpPr>
          <p:spPr bwMode="auto">
            <a:xfrm rot="26714970">
              <a:off x="-1040526" y="285692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PA_ 188" hidden="0"/>
            <p:cNvCxnSpPr>
              <a:cxnSpLocks/>
            </p:cNvCxnSpPr>
            <p:nvPr isPhoto="0" userDrawn="0"/>
          </p:nvCxnSpPr>
          <p:spPr bwMode="auto">
            <a:xfrm rot="26762971">
              <a:off x="-1040526" y="28258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PA_ 187" hidden="0"/>
            <p:cNvCxnSpPr>
              <a:cxnSpLocks/>
            </p:cNvCxnSpPr>
            <p:nvPr isPhoto="0" userDrawn="0"/>
          </p:nvCxnSpPr>
          <p:spPr bwMode="auto">
            <a:xfrm rot="26810971">
              <a:off x="-1040526" y="265306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PA_ 188" hidden="0"/>
            <p:cNvCxnSpPr>
              <a:cxnSpLocks/>
            </p:cNvCxnSpPr>
            <p:nvPr isPhoto="0" userDrawn="0"/>
          </p:nvCxnSpPr>
          <p:spPr bwMode="auto">
            <a:xfrm rot="26858969">
              <a:off x="-1040526" y="262201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PA_ 187" hidden="0"/>
            <p:cNvCxnSpPr>
              <a:cxnSpLocks/>
            </p:cNvCxnSpPr>
            <p:nvPr isPhoto="0" userDrawn="0"/>
          </p:nvCxnSpPr>
          <p:spPr bwMode="auto">
            <a:xfrm rot="26906971">
              <a:off x="-1040526" y="244921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PA_ 188" hidden="0"/>
            <p:cNvCxnSpPr>
              <a:cxnSpLocks/>
            </p:cNvCxnSpPr>
            <p:nvPr isPhoto="0" userDrawn="0"/>
          </p:nvCxnSpPr>
          <p:spPr bwMode="auto">
            <a:xfrm rot="26954971">
              <a:off x="-1040526" y="241816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PA_ 187" hidden="0"/>
            <p:cNvCxnSpPr>
              <a:cxnSpLocks/>
            </p:cNvCxnSpPr>
            <p:nvPr isPhoto="0" userDrawn="0"/>
          </p:nvCxnSpPr>
          <p:spPr bwMode="auto">
            <a:xfrm rot="27002971">
              <a:off x="-1040526" y="2245353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PA_ 188" hidden="0"/>
            <p:cNvCxnSpPr>
              <a:cxnSpLocks/>
            </p:cNvCxnSpPr>
            <p:nvPr isPhoto="0" userDrawn="0"/>
          </p:nvCxnSpPr>
          <p:spPr bwMode="auto">
            <a:xfrm rot="27050971">
              <a:off x="-1040526" y="221430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PA_ 187" hidden="0"/>
            <p:cNvCxnSpPr>
              <a:cxnSpLocks/>
            </p:cNvCxnSpPr>
            <p:nvPr isPhoto="0" userDrawn="0"/>
          </p:nvCxnSpPr>
          <p:spPr bwMode="auto">
            <a:xfrm rot="27098970">
              <a:off x="-1040526" y="204149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PA_ 188" hidden="0"/>
            <p:cNvCxnSpPr>
              <a:cxnSpLocks/>
            </p:cNvCxnSpPr>
            <p:nvPr isPhoto="0" userDrawn="0"/>
          </p:nvCxnSpPr>
          <p:spPr bwMode="auto">
            <a:xfrm rot="27146971">
              <a:off x="-1040526" y="201044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PA_ 187" hidden="0"/>
            <p:cNvCxnSpPr>
              <a:cxnSpLocks/>
            </p:cNvCxnSpPr>
            <p:nvPr isPhoto="0" userDrawn="0"/>
          </p:nvCxnSpPr>
          <p:spPr bwMode="auto">
            <a:xfrm rot="27194971">
              <a:off x="-1040526" y="183763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PA_ 188" hidden="0"/>
            <p:cNvCxnSpPr>
              <a:cxnSpLocks/>
            </p:cNvCxnSpPr>
            <p:nvPr isPhoto="0" userDrawn="0"/>
          </p:nvCxnSpPr>
          <p:spPr bwMode="auto">
            <a:xfrm rot="27242972">
              <a:off x="-1040526" y="180658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PA_ 187" hidden="0"/>
            <p:cNvCxnSpPr>
              <a:cxnSpLocks/>
            </p:cNvCxnSpPr>
            <p:nvPr isPhoto="0" userDrawn="0"/>
          </p:nvCxnSpPr>
          <p:spPr bwMode="auto">
            <a:xfrm rot="27290970">
              <a:off x="-1040526" y="163377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PA_ 188" hidden="0"/>
            <p:cNvCxnSpPr>
              <a:cxnSpLocks/>
            </p:cNvCxnSpPr>
            <p:nvPr isPhoto="0" userDrawn="0"/>
          </p:nvCxnSpPr>
          <p:spPr bwMode="auto">
            <a:xfrm rot="27338970">
              <a:off x="-1040526" y="16027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PA_ 187" hidden="0"/>
            <p:cNvCxnSpPr>
              <a:cxnSpLocks/>
            </p:cNvCxnSpPr>
            <p:nvPr isPhoto="0" userDrawn="0"/>
          </p:nvCxnSpPr>
          <p:spPr bwMode="auto">
            <a:xfrm rot="27386970">
              <a:off x="-1040526" y="142992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PA_ 188" hidden="0"/>
            <p:cNvCxnSpPr>
              <a:cxnSpLocks/>
            </p:cNvCxnSpPr>
            <p:nvPr isPhoto="0" userDrawn="0"/>
          </p:nvCxnSpPr>
          <p:spPr bwMode="auto">
            <a:xfrm rot="27434971">
              <a:off x="-1040526" y="1398871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PA_ 187" hidden="0"/>
            <p:cNvCxnSpPr>
              <a:cxnSpLocks/>
            </p:cNvCxnSpPr>
            <p:nvPr isPhoto="0" userDrawn="0"/>
          </p:nvCxnSpPr>
          <p:spPr bwMode="auto">
            <a:xfrm rot="27482972">
              <a:off x="-1040526" y="122606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PA_ 188" hidden="0"/>
            <p:cNvCxnSpPr>
              <a:cxnSpLocks/>
            </p:cNvCxnSpPr>
            <p:nvPr isPhoto="0" userDrawn="0"/>
          </p:nvCxnSpPr>
          <p:spPr bwMode="auto">
            <a:xfrm rot="27530970">
              <a:off x="-1040526" y="1195014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3" name="PA_ 187" hidden="0"/>
            <p:cNvCxnSpPr>
              <a:cxnSpLocks/>
            </p:cNvCxnSpPr>
            <p:nvPr isPhoto="0" userDrawn="0"/>
          </p:nvCxnSpPr>
          <p:spPr bwMode="auto">
            <a:xfrm rot="27578970">
              <a:off x="-1040526" y="1022206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4" name="PA_ 188" hidden="0"/>
            <p:cNvCxnSpPr>
              <a:cxnSpLocks/>
            </p:cNvCxnSpPr>
            <p:nvPr isPhoto="0" userDrawn="0"/>
          </p:nvCxnSpPr>
          <p:spPr bwMode="auto">
            <a:xfrm rot="27626971">
              <a:off x="-1040526" y="99115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PA_ 187" hidden="0"/>
            <p:cNvCxnSpPr>
              <a:cxnSpLocks/>
            </p:cNvCxnSpPr>
            <p:nvPr isPhoto="0" userDrawn="0"/>
          </p:nvCxnSpPr>
          <p:spPr bwMode="auto">
            <a:xfrm rot="27674970">
              <a:off x="-1040526" y="818349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PA_ 188" hidden="0"/>
            <p:cNvCxnSpPr>
              <a:cxnSpLocks/>
            </p:cNvCxnSpPr>
            <p:nvPr isPhoto="0" userDrawn="0"/>
          </p:nvCxnSpPr>
          <p:spPr bwMode="auto">
            <a:xfrm rot="27722971">
              <a:off x="-1040526" y="78730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PA_ 187" hidden="0"/>
            <p:cNvCxnSpPr>
              <a:cxnSpLocks/>
            </p:cNvCxnSpPr>
            <p:nvPr isPhoto="0" userDrawn="0"/>
          </p:nvCxnSpPr>
          <p:spPr bwMode="auto">
            <a:xfrm rot="27770970">
              <a:off x="-1040526" y="61449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PA_ 188" hidden="0"/>
            <p:cNvCxnSpPr>
              <a:cxnSpLocks/>
            </p:cNvCxnSpPr>
            <p:nvPr isPhoto="0" userDrawn="0"/>
          </p:nvCxnSpPr>
          <p:spPr bwMode="auto">
            <a:xfrm rot="27818969">
              <a:off x="-1040526" y="58344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9" name="PA_ 187" hidden="0"/>
            <p:cNvCxnSpPr>
              <a:cxnSpLocks/>
            </p:cNvCxnSpPr>
            <p:nvPr isPhoto="0" userDrawn="0"/>
          </p:nvCxnSpPr>
          <p:spPr bwMode="auto">
            <a:xfrm rot="27866971">
              <a:off x="-1040526" y="410634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PA_ 188" hidden="0"/>
            <p:cNvCxnSpPr>
              <a:cxnSpLocks/>
            </p:cNvCxnSpPr>
            <p:nvPr isPhoto="0" userDrawn="0"/>
          </p:nvCxnSpPr>
          <p:spPr bwMode="auto">
            <a:xfrm rot="27914971">
              <a:off x="-1040526" y="37958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PA_ 187" hidden="0"/>
            <p:cNvCxnSpPr>
              <a:cxnSpLocks/>
            </p:cNvCxnSpPr>
            <p:nvPr isPhoto="0" userDrawn="0"/>
          </p:nvCxnSpPr>
          <p:spPr bwMode="auto">
            <a:xfrm rot="27962972">
              <a:off x="-1040526" y="206777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PA_ 188" hidden="0"/>
            <p:cNvCxnSpPr>
              <a:cxnSpLocks/>
            </p:cNvCxnSpPr>
            <p:nvPr isPhoto="0" userDrawn="0"/>
          </p:nvCxnSpPr>
          <p:spPr bwMode="auto">
            <a:xfrm rot="28010971">
              <a:off x="-1040526" y="175727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PA_ 187" hidden="0"/>
            <p:cNvCxnSpPr>
              <a:cxnSpLocks/>
            </p:cNvCxnSpPr>
            <p:nvPr isPhoto="0" userDrawn="0"/>
          </p:nvCxnSpPr>
          <p:spPr bwMode="auto">
            <a:xfrm rot="28058969">
              <a:off x="-1040526" y="291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PA_ 188" hidden="0"/>
            <p:cNvCxnSpPr>
              <a:cxnSpLocks/>
            </p:cNvCxnSpPr>
            <p:nvPr isPhoto="0" userDrawn="0"/>
          </p:nvCxnSpPr>
          <p:spPr bwMode="auto">
            <a:xfrm rot="28106971">
              <a:off x="-1040526" y="-28129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PA_ 187" hidden="0"/>
            <p:cNvCxnSpPr>
              <a:cxnSpLocks/>
            </p:cNvCxnSpPr>
            <p:nvPr isPhoto="0" userDrawn="0"/>
          </p:nvCxnSpPr>
          <p:spPr bwMode="auto">
            <a:xfrm rot="28154971">
              <a:off x="-1040526" y="-200941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PA_ 188" hidden="0"/>
            <p:cNvCxnSpPr>
              <a:cxnSpLocks/>
            </p:cNvCxnSpPr>
            <p:nvPr isPhoto="0" userDrawn="0"/>
          </p:nvCxnSpPr>
          <p:spPr bwMode="auto">
            <a:xfrm rot="28202971">
              <a:off x="-1040526" y="-23199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PA_ 187" hidden="0"/>
            <p:cNvCxnSpPr>
              <a:cxnSpLocks/>
            </p:cNvCxnSpPr>
            <p:nvPr isPhoto="0" userDrawn="0"/>
          </p:nvCxnSpPr>
          <p:spPr bwMode="auto">
            <a:xfrm rot="28250970">
              <a:off x="-1040526" y="-40479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PA_ 188" hidden="0"/>
            <p:cNvCxnSpPr>
              <a:cxnSpLocks/>
            </p:cNvCxnSpPr>
            <p:nvPr isPhoto="0" userDrawn="0"/>
          </p:nvCxnSpPr>
          <p:spPr bwMode="auto">
            <a:xfrm rot="28298969">
              <a:off x="-1040526" y="-435848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PA_ 187" hidden="0"/>
            <p:cNvCxnSpPr>
              <a:cxnSpLocks/>
            </p:cNvCxnSpPr>
            <p:nvPr isPhoto="0" userDrawn="0"/>
          </p:nvCxnSpPr>
          <p:spPr bwMode="auto">
            <a:xfrm rot="28346970">
              <a:off x="-1040526" y="-60865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PA_ 188" hidden="0"/>
            <p:cNvCxnSpPr>
              <a:cxnSpLocks/>
            </p:cNvCxnSpPr>
            <p:nvPr isPhoto="0" userDrawn="0"/>
          </p:nvCxnSpPr>
          <p:spPr bwMode="auto">
            <a:xfrm rot="28394971">
              <a:off x="-1040526" y="-639705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PA_ 187" hidden="0"/>
            <p:cNvCxnSpPr>
              <a:cxnSpLocks/>
            </p:cNvCxnSpPr>
            <p:nvPr isPhoto="0" userDrawn="0"/>
          </p:nvCxnSpPr>
          <p:spPr bwMode="auto">
            <a:xfrm rot="28442972">
              <a:off x="-1040526" y="-81251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PA_ 188" hidden="0"/>
            <p:cNvCxnSpPr>
              <a:cxnSpLocks/>
            </p:cNvCxnSpPr>
            <p:nvPr isPhoto="0" userDrawn="0"/>
          </p:nvCxnSpPr>
          <p:spPr bwMode="auto">
            <a:xfrm rot="28490970">
              <a:off x="-1040526" y="-843562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PA_ 187" hidden="0"/>
            <p:cNvCxnSpPr>
              <a:cxnSpLocks/>
            </p:cNvCxnSpPr>
            <p:nvPr isPhoto="0" userDrawn="0"/>
          </p:nvCxnSpPr>
          <p:spPr bwMode="auto">
            <a:xfrm rot="28538970">
              <a:off x="-1040526" y="-1016370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PA_ 188" hidden="0"/>
            <p:cNvCxnSpPr>
              <a:cxnSpLocks/>
            </p:cNvCxnSpPr>
            <p:nvPr isPhoto="0" userDrawn="0"/>
          </p:nvCxnSpPr>
          <p:spPr bwMode="auto">
            <a:xfrm rot="28586970">
              <a:off x="-1040526" y="-1047420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PA_ 187" hidden="0"/>
            <p:cNvCxnSpPr>
              <a:cxnSpLocks/>
            </p:cNvCxnSpPr>
            <p:nvPr isPhoto="0" userDrawn="0"/>
          </p:nvCxnSpPr>
          <p:spPr bwMode="auto">
            <a:xfrm rot="28634970">
              <a:off x="-1040526" y="-1220228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PA_ 188" hidden="0"/>
            <p:cNvCxnSpPr>
              <a:cxnSpLocks/>
            </p:cNvCxnSpPr>
            <p:nvPr isPhoto="0" userDrawn="0"/>
          </p:nvCxnSpPr>
          <p:spPr bwMode="auto">
            <a:xfrm rot="28682971">
              <a:off x="-1040526" y="-1251276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PA_ 187" hidden="0"/>
            <p:cNvCxnSpPr>
              <a:cxnSpLocks/>
            </p:cNvCxnSpPr>
            <p:nvPr isPhoto="0" userDrawn="0"/>
          </p:nvCxnSpPr>
          <p:spPr bwMode="auto">
            <a:xfrm rot="28730970">
              <a:off x="-1040526" y="-1424085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PA_ 188" hidden="0"/>
            <p:cNvCxnSpPr>
              <a:cxnSpLocks/>
            </p:cNvCxnSpPr>
            <p:nvPr isPhoto="0" userDrawn="0"/>
          </p:nvCxnSpPr>
          <p:spPr bwMode="auto">
            <a:xfrm rot="28778969">
              <a:off x="-1040526" y="-1455133"/>
              <a:ext cx="1" cy="1515049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PA_ 187" hidden="0"/>
            <p:cNvCxnSpPr>
              <a:cxnSpLocks/>
            </p:cNvCxnSpPr>
            <p:nvPr isPhoto="0" userDrawn="0"/>
          </p:nvCxnSpPr>
          <p:spPr bwMode="auto">
            <a:xfrm rot="28826971">
              <a:off x="-1040526" y="-1627942"/>
              <a:ext cx="0" cy="1656808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0" name="组合 460" hidden="0"/>
          <p:cNvGrpSpPr/>
          <p:nvPr isPhoto="0" userDrawn="0"/>
        </p:nvGrpSpPr>
        <p:grpSpPr bwMode="auto"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461" name="椭圆 461" hidden="0"/>
            <p:cNvSpPr/>
            <p:nvPr isPhoto="0" userDrawn="0"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462" name="椭圆3" hidden="0"/>
            <p:cNvSpPr/>
            <p:nvPr isPhoto="0" userDrawn="0"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463" name="椭圆2" hidden="0"/>
            <p:cNvSpPr/>
            <p:nvPr isPhoto="0" userDrawn="0"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64" name="组合 15" hidden="0"/>
          <p:cNvGrpSpPr/>
          <p:nvPr isPhoto="0" userDrawn="0"/>
        </p:nvGrpSpPr>
        <p:grpSpPr bwMode="auto">
          <a:xfrm rot="19748222">
            <a:off x="8760580" y="1218570"/>
            <a:ext cx="1848512" cy="71518"/>
            <a:chOff x="8169000" y="914018"/>
            <a:chExt cx="2105223" cy="81450"/>
          </a:xfrm>
        </p:grpSpPr>
        <p:cxnSp>
          <p:nvCxnSpPr>
            <p:cNvPr id="465" name="直接连接符 9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6" name="直接连接符 467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7" name="椭圆 14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68" name="组合 476" hidden="0"/>
          <p:cNvGrpSpPr/>
          <p:nvPr isPhoto="0" userDrawn="0"/>
        </p:nvGrpSpPr>
        <p:grpSpPr bwMode="auto">
          <a:xfrm rot="19748222">
            <a:off x="10101887" y="1534310"/>
            <a:ext cx="1309129" cy="50650"/>
            <a:chOff x="8169000" y="914018"/>
            <a:chExt cx="2105223" cy="81450"/>
          </a:xfrm>
        </p:grpSpPr>
        <p:cxnSp>
          <p:nvCxnSpPr>
            <p:cNvPr id="469" name="直接连接符 477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直接连接符 478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1" name="椭圆 479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72" name="组合 480" hidden="0"/>
          <p:cNvGrpSpPr/>
          <p:nvPr isPhoto="0" userDrawn="0"/>
        </p:nvGrpSpPr>
        <p:grpSpPr bwMode="auto">
          <a:xfrm rot="19748222">
            <a:off x="1197812" y="5275207"/>
            <a:ext cx="1848512" cy="71518"/>
            <a:chOff x="8169000" y="914018"/>
            <a:chExt cx="2105223" cy="81450"/>
          </a:xfrm>
        </p:grpSpPr>
        <p:cxnSp>
          <p:nvCxnSpPr>
            <p:cNvPr id="473" name="直接连接符 481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4" name="直接连接符 482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5" name="椭圆 483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476" name="组合 484" hidden="0"/>
          <p:cNvGrpSpPr/>
          <p:nvPr isPhoto="0" userDrawn="0"/>
        </p:nvGrpSpPr>
        <p:grpSpPr bwMode="auto">
          <a:xfrm rot="19748222">
            <a:off x="2538820" y="5647980"/>
            <a:ext cx="1309129" cy="50650"/>
            <a:chOff x="8169000" y="914018"/>
            <a:chExt cx="2105223" cy="81450"/>
          </a:xfrm>
        </p:grpSpPr>
        <p:cxnSp>
          <p:nvCxnSpPr>
            <p:cNvPr id="477" name="直接连接符 485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8" name="直接连接符 486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9" name="椭圆 487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480" name="文本框 21" hidden="0"/>
          <p:cNvSpPr>
            <a:spLocks noAdjustHandles="0" noChangeArrowheads="0"/>
          </p:cNvSpPr>
          <p:nvPr isPhoto="0" userDrawn="0"/>
        </p:nvSpPr>
        <p:spPr bwMode="auto">
          <a:xfrm>
            <a:off x="5155299" y="4352863"/>
            <a:ext cx="189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>
                <a:solidFill>
                  <a:schemeClr val="bg1">
                    <a:alpha val="95000"/>
                  </a:schemeClr>
                </a:solidFill>
                <a:latin typeface="+mn-ea"/>
              </a:rPr>
              <a:t>5</a:t>
            </a:r>
            <a:r>
              <a:rPr lang="zh-CN">
                <a:solidFill>
                  <a:schemeClr val="bg1">
                    <a:alpha val="95000"/>
                  </a:schemeClr>
                </a:solidFill>
                <a:latin typeface="+mn-ea"/>
              </a:rPr>
              <a:t>客松战队</a:t>
            </a:r>
            <a:endParaRPr lang="zh-CN">
              <a:solidFill>
                <a:schemeClr val="bg1">
                  <a:alpha val="95000"/>
                </a:schemeClr>
              </a:solidFill>
              <a:latin typeface="+mn-ea"/>
            </a:endParaRPr>
          </a:p>
        </p:txBody>
      </p:sp>
      <p:sp>
        <p:nvSpPr>
          <p:cNvPr id="481" name="矩形 22" hidden="0"/>
          <p:cNvSpPr/>
          <p:nvPr isPhoto="0" userDrawn="0"/>
        </p:nvSpPr>
        <p:spPr bwMode="auto">
          <a:xfrm>
            <a:off x="2581411" y="2557274"/>
            <a:ext cx="7041580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482" name="文本框 492" hidden="0"/>
          <p:cNvSpPr>
            <a:spLocks noAdjustHandles="0" noChangeArrowheads="0"/>
          </p:cNvSpPr>
          <p:nvPr isPhoto="0" userDrawn="0"/>
        </p:nvSpPr>
        <p:spPr bwMode="auto">
          <a:xfrm>
            <a:off x="3324675" y="2817973"/>
            <a:ext cx="55712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400" b="1">
                <a:solidFill>
                  <a:schemeClr val="bg1"/>
                </a:solidFill>
                <a:latin typeface="Agency FB"/>
              </a:rPr>
              <a:t>Inclusive-Charity</a:t>
            </a:r>
            <a:endParaRPr lang="zh-CN" sz="4400" b="1">
              <a:solidFill>
                <a:schemeClr val="bg1"/>
              </a:solidFill>
              <a:latin typeface="Agency FB"/>
            </a:endParaRPr>
          </a:p>
        </p:txBody>
      </p:sp>
      <p:cxnSp>
        <p:nvCxnSpPr>
          <p:cNvPr id="483" name="直接连接符 19" hidden="0"/>
          <p:cNvCxnSpPr>
            <a:cxnSpLocks/>
          </p:cNvCxnSpPr>
          <p:nvPr isPhoto="0" userDrawn="0"/>
        </p:nvCxnSpPr>
        <p:spPr bwMode="auto"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4" name="文本框 20" hidden="0"/>
          <p:cNvSpPr>
            <a:spLocks noAdjustHandles="0" noChangeArrowheads="0"/>
          </p:cNvSpPr>
          <p:nvPr isPhoto="0" userDrawn="0"/>
        </p:nvSpPr>
        <p:spPr bwMode="auto"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+mn-ea"/>
              </a:defRPr>
            </a:lvl1pPr>
          </a:lstStyle>
          <a:p>
            <a:pPr algn="just">
              <a:defRPr/>
            </a:pPr>
            <a:r>
              <a:rPr lang="zh-CN">
                <a:solidFill>
                  <a:schemeClr val="bg1">
                    <a:alpha val="90000"/>
                  </a:schemeClr>
                </a:solidFill>
              </a:rPr>
              <a:t>同</a:t>
            </a:r>
            <a:r>
              <a:rPr lang="zh-CN">
                <a:solidFill>
                  <a:schemeClr val="bg1">
                    <a:alpha val="90000"/>
                  </a:schemeClr>
                </a:solidFill>
              </a:rPr>
              <a:t>气“链”枝线上公益黑客松</a:t>
            </a:r>
            <a:endParaRPr/>
          </a:p>
        </p:txBody>
      </p:sp>
      <p:sp>
        <p:nvSpPr>
          <p:cNvPr id="485" name="文本框 7" hidden="0"/>
          <p:cNvSpPr>
            <a:spLocks noAdjustHandles="0" noChangeArrowheads="0"/>
          </p:cNvSpPr>
          <p:nvPr isPhoto="0" userDrawn="0"/>
        </p:nvSpPr>
        <p:spPr bwMode="auto">
          <a:xfrm>
            <a:off x="4067378" y="1644656"/>
            <a:ext cx="40400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6600" b="1" spc="300">
                <a:solidFill>
                  <a:schemeClr val="bg1"/>
                </a:solidFill>
                <a:latin typeface="Agency FB"/>
              </a:rPr>
              <a:t>普惠慈善</a:t>
            </a:r>
            <a:endParaRPr/>
          </a:p>
        </p:txBody>
      </p:sp>
      <p:sp>
        <p:nvSpPr>
          <p:cNvPr id="486" name="等腰三角形 490" hidden="0"/>
          <p:cNvSpPr/>
          <p:nvPr isPhoto="0" userDrawn="0"/>
        </p:nvSpPr>
        <p:spPr bwMode="auto">
          <a:xfrm rot="10800000">
            <a:off x="6008417" y="4008240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487" name="Faded" hidden="0">
            <a:hlinkClick r:id="" action="ppaction://media"/>
          </p:cNvPr>
          <p:cNvPicPr>
            <a:picLocks noChangeAspect="1"/>
          </p:cNvPicPr>
          <p:nvPr isPhoto="0" userDrawn="0"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-172488" y="-235629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 hidden="0"/>
          <p:cNvPicPr>
            <a:picLocks noChangeAspect="1"/>
          </p:cNvPicPr>
          <p:nvPr isPhoto="0" userDrawn="0"/>
        </p:nvPicPr>
        <p:blipFill>
          <a:blip r:embed="rId2"/>
          <a:srcRect l="747" t="747" r="746" b="746"/>
          <a:stretch/>
        </p:blipFill>
        <p:spPr bwMode="auto">
          <a:xfrm>
            <a:off x="514350" y="323850"/>
            <a:ext cx="5829300" cy="5829300"/>
          </a:xfrm>
          <a:prstGeom prst="rect">
            <a:avLst/>
          </a:prstGeom>
        </p:spPr>
      </p:pic>
      <p:sp>
        <p:nvSpPr>
          <p:cNvPr id="5" name="矩形 2" hidden="0"/>
          <p:cNvSpPr/>
          <p:nvPr isPhoto="0" userDrawn="0"/>
        </p:nvSpPr>
        <p:spPr bwMode="auto">
          <a:xfrm>
            <a:off x="800100" y="2618154"/>
            <a:ext cx="5257800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文本框 3" hidden="0"/>
          <p:cNvSpPr>
            <a:spLocks noAdjustHandles="0" noChangeArrowheads="0"/>
          </p:cNvSpPr>
          <p:nvPr isPhoto="0" userDrawn="0"/>
        </p:nvSpPr>
        <p:spPr bwMode="auto">
          <a:xfrm>
            <a:off x="2114550" y="2828835"/>
            <a:ext cx="2628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7200" b="1">
                <a:solidFill>
                  <a:schemeClr val="bg1"/>
                </a:solidFill>
              </a:rPr>
              <a:t>目录</a:t>
            </a:r>
            <a:endParaRPr/>
          </a:p>
        </p:txBody>
      </p:sp>
      <p:sp>
        <p:nvSpPr>
          <p:cNvPr id="7" name="椭圆 4" hidden="0"/>
          <p:cNvSpPr/>
          <p:nvPr isPhoto="0" userDrawn="0"/>
        </p:nvSpPr>
        <p:spPr bwMode="auto">
          <a:xfrm>
            <a:off x="923926" y="923925"/>
            <a:ext cx="5010148" cy="5010148"/>
          </a:xfrm>
          <a:prstGeom prst="ellipse">
            <a:avLst/>
          </a:prstGeom>
          <a:noFill/>
          <a:ln>
            <a:gradFill>
              <a:gsLst>
                <a:gs pos="85000">
                  <a:srgbClr val="5346FC">
                    <a:alpha val="0"/>
                  </a:srgbClr>
                </a:gs>
                <a:gs pos="100000">
                  <a:srgbClr val="55E2EA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8" name="椭圆 5" hidden="0"/>
          <p:cNvSpPr/>
          <p:nvPr isPhoto="0" userDrawn="0"/>
        </p:nvSpPr>
        <p:spPr bwMode="auto">
          <a:xfrm>
            <a:off x="1285880" y="590548"/>
            <a:ext cx="5010148" cy="5676902"/>
          </a:xfrm>
          <a:prstGeom prst="ellipse">
            <a:avLst/>
          </a:prstGeom>
          <a:noFill/>
          <a:ln>
            <a:gradFill>
              <a:gsLst>
                <a:gs pos="80000">
                  <a:srgbClr val="5346FC">
                    <a:alpha val="0"/>
                  </a:srgbClr>
                </a:gs>
                <a:gs pos="100000">
                  <a:srgbClr val="55E2EA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grpSp>
        <p:nvGrpSpPr>
          <p:cNvPr id="9" name="组合 14" hidden="0"/>
          <p:cNvGrpSpPr/>
          <p:nvPr isPhoto="0" userDrawn="0"/>
        </p:nvGrpSpPr>
        <p:grpSpPr bwMode="auto">
          <a:xfrm>
            <a:off x="7624401" y="1010801"/>
            <a:ext cx="3748449" cy="881538"/>
            <a:chOff x="7735825" y="916552"/>
            <a:chExt cx="3748449" cy="881538"/>
          </a:xfrm>
        </p:grpSpPr>
        <p:sp>
          <p:nvSpPr>
            <p:cNvPr id="10" name="文本框 7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项目简介</a:t>
              </a:r>
              <a:endParaRPr lang="zh-CN" sz="2400" b="1">
                <a:solidFill>
                  <a:schemeClr val="bg1"/>
                </a:solidFill>
              </a:endParaRPr>
            </a:p>
          </p:txBody>
        </p:sp>
        <p:sp>
          <p:nvSpPr>
            <p:cNvPr id="11" name="文本框 8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</a:defRPr>
              </a:lvl1pPr>
            </a:lstStyle>
            <a:p>
              <a:pPr>
                <a:defRPr/>
              </a:pPr>
              <a:r>
                <a:rPr lang="zh-CN"/>
                <a:t>普惠慈善（</a:t>
              </a:r>
              <a:r>
                <a:rPr lang="en-US"/>
                <a:t>Inclusive-Charity</a:t>
              </a:r>
              <a:r>
                <a:rPr lang="zh-CN"/>
                <a:t>）</a:t>
              </a:r>
              <a:endParaRPr/>
            </a:p>
          </p:txBody>
        </p:sp>
        <p:cxnSp>
          <p:nvCxnSpPr>
            <p:cNvPr id="12" name="直接连接符 10" hidden="0"/>
            <p:cNvCxnSpPr>
              <a:cxnSpLocks/>
            </p:cNvCxnSpPr>
            <p:nvPr isPhoto="0" userDrawn="0"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37" hidden="0"/>
          <p:cNvGrpSpPr/>
          <p:nvPr isPhoto="0" userDrawn="0"/>
        </p:nvGrpSpPr>
        <p:grpSpPr bwMode="auto">
          <a:xfrm>
            <a:off x="6471885" y="1052335"/>
            <a:ext cx="1076317" cy="798470"/>
            <a:chOff x="6705604" y="1123186"/>
            <a:chExt cx="1076317" cy="798470"/>
          </a:xfrm>
        </p:grpSpPr>
        <p:sp>
          <p:nvSpPr>
            <p:cNvPr id="14" name="文本框 6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705604" y="1199256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01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15" name="椭圆 13" hidden="0"/>
            <p:cNvSpPr/>
            <p:nvPr isPhoto="0" userDrawn="0"/>
          </p:nvSpPr>
          <p:spPr bwMode="auto">
            <a:xfrm>
              <a:off x="6844527" y="1123186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6" name="组合 16" hidden="0"/>
          <p:cNvGrpSpPr/>
          <p:nvPr isPhoto="0" userDrawn="0"/>
        </p:nvGrpSpPr>
        <p:grpSpPr bwMode="auto">
          <a:xfrm>
            <a:off x="7624401" y="2322966"/>
            <a:ext cx="3748449" cy="881538"/>
            <a:chOff x="7735825" y="916552"/>
            <a:chExt cx="3748449" cy="881538"/>
          </a:xfrm>
        </p:grpSpPr>
        <p:sp>
          <p:nvSpPr>
            <p:cNvPr id="17" name="文本框 17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基本业务</a:t>
              </a:r>
              <a:endParaRPr lang="zh-CN" sz="2400" b="1">
                <a:solidFill>
                  <a:schemeClr val="bg1"/>
                </a:solidFill>
              </a:endParaRPr>
            </a:p>
          </p:txBody>
        </p:sp>
        <p:sp>
          <p:nvSpPr>
            <p:cNvPr id="18" name="文本框 18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bg1"/>
                  </a:solidFill>
                </a:defRPr>
              </a:lvl1pPr>
            </a:lstStyle>
            <a:p>
              <a:pPr>
                <a:defRPr/>
              </a:pPr>
              <a:r>
                <a:rPr lang="zh-CN"/>
                <a:t>申请援助、捐赠</a:t>
              </a:r>
              <a:r>
                <a:rPr lang="zh-CN"/>
                <a:t>、统筹、监管</a:t>
              </a:r>
              <a:endParaRPr/>
            </a:p>
          </p:txBody>
        </p:sp>
        <p:cxnSp>
          <p:nvCxnSpPr>
            <p:cNvPr id="19" name="直接连接符 19" hidden="0"/>
            <p:cNvCxnSpPr>
              <a:cxnSpLocks/>
            </p:cNvCxnSpPr>
            <p:nvPr isPhoto="0" userDrawn="0"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组合 38" hidden="0"/>
          <p:cNvGrpSpPr/>
          <p:nvPr isPhoto="0" userDrawn="0"/>
        </p:nvGrpSpPr>
        <p:grpSpPr bwMode="auto">
          <a:xfrm>
            <a:off x="6471885" y="2364500"/>
            <a:ext cx="1076317" cy="798470"/>
            <a:chOff x="6705604" y="2429600"/>
            <a:chExt cx="1076317" cy="798470"/>
          </a:xfrm>
        </p:grpSpPr>
        <p:sp>
          <p:nvSpPr>
            <p:cNvPr id="21" name="文本框 21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705604" y="2505670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02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22" name="椭圆 22" hidden="0"/>
            <p:cNvSpPr/>
            <p:nvPr isPhoto="0" userDrawn="0"/>
          </p:nvSpPr>
          <p:spPr bwMode="auto">
            <a:xfrm>
              <a:off x="6844527" y="2429600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3" name="组合 23" hidden="0"/>
          <p:cNvGrpSpPr/>
          <p:nvPr isPhoto="0" userDrawn="0"/>
        </p:nvGrpSpPr>
        <p:grpSpPr bwMode="auto">
          <a:xfrm>
            <a:off x="7624401" y="3635131"/>
            <a:ext cx="3748449" cy="881538"/>
            <a:chOff x="7735825" y="916552"/>
            <a:chExt cx="3748449" cy="881538"/>
          </a:xfrm>
        </p:grpSpPr>
        <p:sp>
          <p:nvSpPr>
            <p:cNvPr id="24" name="文本框 24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产品</a:t>
              </a:r>
              <a:r>
                <a:rPr lang="zh-CN" sz="2400" b="1">
                  <a:solidFill>
                    <a:schemeClr val="bg1"/>
                  </a:solidFill>
                </a:rPr>
                <a:t>优势</a:t>
              </a:r>
              <a:endParaRPr lang="zh-CN" sz="2400" b="1">
                <a:solidFill>
                  <a:schemeClr val="bg1"/>
                </a:solidFill>
              </a:endParaRPr>
            </a:p>
          </p:txBody>
        </p:sp>
        <p:sp>
          <p:nvSpPr>
            <p:cNvPr id="25" name="文本框 25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>
                  <a:solidFill>
                    <a:schemeClr val="bg1"/>
                  </a:solidFill>
                </a:rPr>
                <a:t>真实、高效、透明、公开</a:t>
              </a:r>
              <a:endParaRPr lang="zh-CN">
                <a:solidFill>
                  <a:schemeClr val="bg1"/>
                </a:solidFill>
              </a:endParaRPr>
            </a:p>
          </p:txBody>
        </p:sp>
        <p:cxnSp>
          <p:nvCxnSpPr>
            <p:cNvPr id="26" name="直接连接符 26" hidden="0"/>
            <p:cNvCxnSpPr>
              <a:cxnSpLocks/>
            </p:cNvCxnSpPr>
            <p:nvPr isPhoto="0" userDrawn="0"/>
          </p:nvCxnSpPr>
          <p:spPr bwMode="auto">
            <a:xfrm>
              <a:off x="7843458" y="1410744"/>
              <a:ext cx="15643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39" hidden="0"/>
          <p:cNvGrpSpPr/>
          <p:nvPr isPhoto="0" userDrawn="0"/>
        </p:nvGrpSpPr>
        <p:grpSpPr bwMode="auto">
          <a:xfrm>
            <a:off x="6471885" y="3676665"/>
            <a:ext cx="1076317" cy="798470"/>
            <a:chOff x="6705604" y="3629929"/>
            <a:chExt cx="1076317" cy="798470"/>
          </a:xfrm>
        </p:grpSpPr>
        <p:sp>
          <p:nvSpPr>
            <p:cNvPr id="28" name="文本框 28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705604" y="3705999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03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29" name="椭圆 29" hidden="0"/>
            <p:cNvSpPr/>
            <p:nvPr isPhoto="0" userDrawn="0"/>
          </p:nvSpPr>
          <p:spPr bwMode="auto">
            <a:xfrm>
              <a:off x="6844527" y="3629929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30" name="组合 30" hidden="0"/>
          <p:cNvGrpSpPr/>
          <p:nvPr isPhoto="0" userDrawn="0"/>
        </p:nvGrpSpPr>
        <p:grpSpPr bwMode="auto">
          <a:xfrm>
            <a:off x="7624401" y="4947295"/>
            <a:ext cx="3748449" cy="881538"/>
            <a:chOff x="7735825" y="916552"/>
            <a:chExt cx="3748449" cy="881538"/>
          </a:xfrm>
        </p:grpSpPr>
        <p:sp>
          <p:nvSpPr>
            <p:cNvPr id="31" name="文本框 31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5" y="916552"/>
              <a:ext cx="2457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 sz="2400" b="1">
                  <a:solidFill>
                    <a:schemeClr val="bg1"/>
                  </a:solidFill>
                </a:rPr>
                <a:t>技术方案</a:t>
              </a:r>
              <a:endParaRPr lang="zh-CN" sz="2400" b="1">
                <a:solidFill>
                  <a:schemeClr val="bg1"/>
                </a:solidFill>
              </a:endParaRPr>
            </a:p>
          </p:txBody>
        </p:sp>
        <p:sp>
          <p:nvSpPr>
            <p:cNvPr id="32" name="文本框 32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7735826" y="1428758"/>
              <a:ext cx="3748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zh-CN">
                  <a:solidFill>
                    <a:schemeClr val="bg1"/>
                  </a:solidFill>
                </a:rPr>
                <a:t>密钥衍生、链上共识、出块激励</a:t>
              </a:r>
              <a:endParaRPr lang="zh-CN">
                <a:solidFill>
                  <a:schemeClr val="bg1"/>
                </a:solidFill>
              </a:endParaRPr>
            </a:p>
          </p:txBody>
        </p:sp>
        <p:cxnSp>
          <p:nvCxnSpPr>
            <p:cNvPr id="33" name="直接连接符 33" hidden="0"/>
            <p:cNvCxnSpPr>
              <a:cxnSpLocks/>
            </p:cNvCxnSpPr>
            <p:nvPr isPhoto="0" userDrawn="0"/>
          </p:nvCxnSpPr>
          <p:spPr bwMode="auto">
            <a:xfrm>
              <a:off x="7843458" y="1410744"/>
              <a:ext cx="1335766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rgbClr val="5346FC">
                      <a:alpha val="0"/>
                    </a:srgbClr>
                  </a:gs>
                  <a:gs pos="85000">
                    <a:srgbClr val="55E2EA"/>
                  </a:gs>
                </a:gsLst>
                <a:lin ang="108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40" hidden="0"/>
          <p:cNvGrpSpPr/>
          <p:nvPr isPhoto="0" userDrawn="0"/>
        </p:nvGrpSpPr>
        <p:grpSpPr bwMode="auto">
          <a:xfrm>
            <a:off x="6471885" y="4988829"/>
            <a:ext cx="1076317" cy="798470"/>
            <a:chOff x="6705604" y="4722129"/>
            <a:chExt cx="1076317" cy="798470"/>
          </a:xfrm>
        </p:grpSpPr>
        <p:sp>
          <p:nvSpPr>
            <p:cNvPr id="35" name="文本框 35" hidden="0"/>
            <p:cNvSpPr>
              <a:spLocks noAdjustHandles="0" noChangeArrowheads="0"/>
            </p:cNvSpPr>
            <p:nvPr isPhoto="0" userDrawn="0"/>
          </p:nvSpPr>
          <p:spPr bwMode="auto">
            <a:xfrm>
              <a:off x="6705604" y="4798199"/>
              <a:ext cx="10763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3600" b="1" spc="600">
                  <a:gradFill>
                    <a:gsLst>
                      <a:gs pos="0">
                        <a:srgbClr val="5346FC"/>
                      </a:gs>
                      <a:gs pos="100000">
                        <a:srgbClr val="55E2EA"/>
                      </a:gs>
                    </a:gsLst>
                    <a:lin ang="16200000" scaled="1"/>
                  </a:gradFill>
                  <a:latin typeface="Agency FB"/>
                </a:rPr>
                <a:t>04</a:t>
              </a:r>
              <a:endParaRPr lang="zh-CN" sz="3600" b="1" spc="600">
                <a:gradFill>
                  <a:gsLst>
                    <a:gs pos="0">
                      <a:srgbClr val="5346FC"/>
                    </a:gs>
                    <a:gs pos="100000">
                      <a:srgbClr val="55E2EA"/>
                    </a:gs>
                  </a:gsLst>
                  <a:lin ang="16200000" scaled="1"/>
                </a:gradFill>
                <a:latin typeface="Agency FB"/>
              </a:endParaRPr>
            </a:p>
          </p:txBody>
        </p:sp>
        <p:sp>
          <p:nvSpPr>
            <p:cNvPr id="36" name="椭圆 36" hidden="0"/>
            <p:cNvSpPr/>
            <p:nvPr isPhoto="0" userDrawn="0"/>
          </p:nvSpPr>
          <p:spPr bwMode="auto">
            <a:xfrm>
              <a:off x="6844527" y="4722129"/>
              <a:ext cx="798470" cy="798470"/>
            </a:xfrm>
            <a:prstGeom prst="ellipse">
              <a:avLst/>
            </a:prstGeom>
            <a:noFill/>
            <a:ln w="19050">
              <a:gradFill>
                <a:gsLst>
                  <a:gs pos="0">
                    <a:srgbClr val="5346FC"/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" hidden="0"/>
          <p:cNvPicPr>
            <a:picLocks noChangeAspect="1"/>
          </p:cNvPicPr>
          <p:nvPr isPhoto="0" userDrawn="0"/>
        </p:nvPicPr>
        <p:blipFill>
          <a:blip r:embed="rId2"/>
          <a:srcRect l="747" t="747" r="746" b="746"/>
          <a:stretch/>
        </p:blipFill>
        <p:spPr bwMode="auto">
          <a:xfrm>
            <a:off x="923925" y="-5882367"/>
            <a:ext cx="10648950" cy="10648950"/>
          </a:xfrm>
          <a:prstGeom prst="rect">
            <a:avLst/>
          </a:prstGeom>
        </p:spPr>
      </p:pic>
      <p:sp>
        <p:nvSpPr>
          <p:cNvPr id="5" name="矩形 4" hidden="0"/>
          <p:cNvSpPr/>
          <p:nvPr isPhoto="0" userDrawn="0"/>
        </p:nvSpPr>
        <p:spPr bwMode="auto">
          <a:xfrm>
            <a:off x="3543300" y="599514"/>
            <a:ext cx="5257800" cy="1621692"/>
          </a:xfrm>
          <a:prstGeom prst="rect">
            <a:avLst/>
          </a:prstGeom>
          <a:gradFill>
            <a:gsLst>
              <a:gs pos="20000">
                <a:srgbClr val="5346FC"/>
              </a:gs>
              <a:gs pos="10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6" name="文本框 5" hidden="0"/>
          <p:cNvSpPr>
            <a:spLocks noAdjustHandles="0" noChangeArrowheads="0"/>
          </p:cNvSpPr>
          <p:nvPr isPhoto="0" userDrawn="0"/>
        </p:nvSpPr>
        <p:spPr bwMode="auto">
          <a:xfrm>
            <a:off x="4429124" y="1025639"/>
            <a:ext cx="3333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4400" b="1">
                <a:solidFill>
                  <a:schemeClr val="bg1"/>
                </a:solidFill>
              </a:rPr>
              <a:t>项目简介</a:t>
            </a:r>
            <a:endParaRPr lang="zh-CN" sz="4400" b="1">
              <a:solidFill>
                <a:schemeClr val="bg1"/>
              </a:solidFill>
            </a:endParaRPr>
          </a:p>
        </p:txBody>
      </p:sp>
      <p:sp>
        <p:nvSpPr>
          <p:cNvPr id="7" name="文本框 6" hidden="0"/>
          <p:cNvSpPr>
            <a:spLocks noAdjustHandles="0" noChangeArrowheads="0"/>
          </p:cNvSpPr>
          <p:nvPr isPhoto="0" userDrawn="0"/>
        </p:nvSpPr>
        <p:spPr bwMode="auto">
          <a:xfrm>
            <a:off x="4238624" y="2404474"/>
            <a:ext cx="3714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  <a:latin typeface="Agency FB"/>
              </a:rPr>
              <a:t>普惠慈善</a:t>
            </a:r>
            <a:endParaRPr lang="en-US" sz="2400" b="1">
              <a:solidFill>
                <a:schemeClr val="bg1"/>
              </a:solidFill>
              <a:latin typeface="Agency FB"/>
            </a:endParaRPr>
          </a:p>
          <a:p>
            <a:pPr algn="ctr">
              <a:defRPr/>
            </a:pPr>
            <a:r>
              <a:rPr lang="zh-CN" sz="2400">
                <a:solidFill>
                  <a:schemeClr val="bg1"/>
                </a:solidFill>
              </a:rPr>
              <a:t>（</a:t>
            </a:r>
            <a:r>
              <a:rPr lang="en-US" sz="2400">
                <a:solidFill>
                  <a:schemeClr val="bg1"/>
                </a:solidFill>
              </a:rPr>
              <a:t>Inclusive-Charity</a:t>
            </a:r>
            <a:r>
              <a:rPr lang="zh-CN" sz="2400">
                <a:solidFill>
                  <a:schemeClr val="bg1"/>
                </a:solidFill>
              </a:rPr>
              <a:t>）</a:t>
            </a:r>
            <a:endParaRPr lang="zh-CN" sz="2400">
              <a:solidFill>
                <a:schemeClr val="bg1"/>
              </a:solidFill>
            </a:endParaRPr>
          </a:p>
        </p:txBody>
      </p:sp>
      <p:sp>
        <p:nvSpPr>
          <p:cNvPr id="8" name="等腰三角形 7" hidden="0"/>
          <p:cNvSpPr/>
          <p:nvPr isPhoto="0" userDrawn="0"/>
        </p:nvSpPr>
        <p:spPr bwMode="auto">
          <a:xfrm rot="10800000">
            <a:off x="-3637939" y="-2134095"/>
            <a:ext cx="19536700" cy="11126185"/>
          </a:xfrm>
          <a:prstGeom prst="triangle">
            <a:avLst>
              <a:gd name="adj" fmla="val 50000"/>
            </a:avLst>
          </a:prstGeom>
          <a:noFill/>
          <a:ln w="19050">
            <a:gradFill>
              <a:gsLst>
                <a:gs pos="0">
                  <a:srgbClr val="55E2EA"/>
                </a:gs>
                <a:gs pos="95000">
                  <a:srgbClr val="5346FC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9" name="等腰三角形 8" hidden="0"/>
          <p:cNvSpPr/>
          <p:nvPr isPhoto="0" userDrawn="0"/>
        </p:nvSpPr>
        <p:spPr bwMode="auto">
          <a:xfrm rot="10800000">
            <a:off x="6001209" y="2091731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10" name="文本框 9" hidden="0"/>
          <p:cNvSpPr>
            <a:spLocks noAdjustHandles="0" noChangeArrowheads="0"/>
          </p:cNvSpPr>
          <p:nvPr isPhoto="0" userDrawn="0"/>
        </p:nvSpPr>
        <p:spPr bwMode="auto">
          <a:xfrm>
            <a:off x="4037555" y="3418738"/>
            <a:ext cx="44216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       本产品主要为公益机构的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链上管理及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流转提供服务。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利用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区块链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公开、透明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、不可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篡改的特点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，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实现对受捐赠方信息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的认证收集、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援助资金的去向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追踪等，以便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对捐赠资金进行动态统筹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同时运用合约矿工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费的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激励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机制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，着力提升公益机构进行统筹事宜的整体效率。</a:t>
            </a:r>
            <a:endParaRPr lang="en-US" sz="160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lang="zh-CN" sz="1600">
                <a:solidFill>
                  <a:schemeClr val="bg1"/>
                </a:solidFill>
                <a:latin typeface="+mn-ea"/>
              </a:rPr>
              <a:t>        形成真实、合规、高效的普惠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慈善全流程，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接受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各方透明公开的监管</a:t>
            </a:r>
            <a:r>
              <a:rPr lang="zh-CN" sz="1600">
                <a:solidFill>
                  <a:schemeClr val="bg1"/>
                </a:solidFill>
                <a:latin typeface="+mn-ea"/>
              </a:rPr>
              <a:t>。</a:t>
            </a:r>
            <a:endParaRPr lang="zh-CN" sz="160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组合 61" hidden="0"/>
          <p:cNvGrpSpPr/>
          <p:nvPr isPhoto="0" userDrawn="0"/>
        </p:nvGrpSpPr>
        <p:grpSpPr bwMode="auto">
          <a:xfrm>
            <a:off x="5246157" y="1726829"/>
            <a:ext cx="1733551" cy="3438208"/>
            <a:chOff x="5229226" y="2262346"/>
            <a:chExt cx="1733551" cy="3438208"/>
          </a:xfrm>
        </p:grpSpPr>
        <p:cxnSp>
          <p:nvCxnSpPr>
            <p:cNvPr id="5" name="PA_ 1812" hidden="0"/>
            <p:cNvCxnSpPr>
              <a:cxnSpLocks/>
            </p:cNvCxnSpPr>
            <p:nvPr isPhoto="0" userDrawn="0"/>
          </p:nvCxnSpPr>
          <p:spPr bwMode="auto">
            <a:xfrm rot="10799999" flipV="1">
              <a:off x="6096000" y="39670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PA_ 1812" hidden="0"/>
            <p:cNvCxnSpPr>
              <a:cxnSpLocks/>
            </p:cNvCxnSpPr>
            <p:nvPr isPhoto="0" userDrawn="0"/>
          </p:nvCxnSpPr>
          <p:spPr bwMode="auto">
            <a:xfrm rot="11159999" flipV="1">
              <a:off x="6096000" y="393811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PA_ 1812" hidden="0"/>
            <p:cNvCxnSpPr>
              <a:cxnSpLocks/>
            </p:cNvCxnSpPr>
            <p:nvPr isPhoto="0" userDrawn="0"/>
          </p:nvCxnSpPr>
          <p:spPr bwMode="auto">
            <a:xfrm rot="11519999" flipV="1">
              <a:off x="6096000" y="39092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PA_ 1812" hidden="0"/>
            <p:cNvCxnSpPr>
              <a:cxnSpLocks/>
            </p:cNvCxnSpPr>
            <p:nvPr isPhoto="0" userDrawn="0"/>
          </p:nvCxnSpPr>
          <p:spPr bwMode="auto">
            <a:xfrm rot="11879999" flipV="1">
              <a:off x="6096000" y="38803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PA_ 1812" hidden="0"/>
            <p:cNvCxnSpPr>
              <a:cxnSpLocks/>
            </p:cNvCxnSpPr>
            <p:nvPr isPhoto="0" userDrawn="0"/>
          </p:nvCxnSpPr>
          <p:spPr bwMode="auto">
            <a:xfrm rot="12239999" flipV="1">
              <a:off x="6096000" y="38514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PA_ 1812" hidden="0"/>
            <p:cNvCxnSpPr>
              <a:cxnSpLocks/>
            </p:cNvCxnSpPr>
            <p:nvPr isPhoto="0" userDrawn="0"/>
          </p:nvCxnSpPr>
          <p:spPr bwMode="auto">
            <a:xfrm rot="12599998" flipV="1">
              <a:off x="6096000" y="38225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PA_ 1812" hidden="0"/>
            <p:cNvCxnSpPr>
              <a:cxnSpLocks/>
            </p:cNvCxnSpPr>
            <p:nvPr isPhoto="0" userDrawn="0"/>
          </p:nvCxnSpPr>
          <p:spPr bwMode="auto">
            <a:xfrm rot="12959999" flipV="1">
              <a:off x="6096000" y="37936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PA_ 1812" hidden="0"/>
            <p:cNvCxnSpPr>
              <a:cxnSpLocks/>
            </p:cNvCxnSpPr>
            <p:nvPr isPhoto="0" userDrawn="0"/>
          </p:nvCxnSpPr>
          <p:spPr bwMode="auto">
            <a:xfrm rot="13319999" flipV="1">
              <a:off x="6096000" y="37647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PA_ 1812" hidden="0"/>
            <p:cNvCxnSpPr>
              <a:cxnSpLocks/>
            </p:cNvCxnSpPr>
            <p:nvPr isPhoto="0" userDrawn="0"/>
          </p:nvCxnSpPr>
          <p:spPr bwMode="auto">
            <a:xfrm rot="13679999" flipV="1">
              <a:off x="6096000" y="37358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PA_ 1812" hidden="0"/>
            <p:cNvCxnSpPr>
              <a:cxnSpLocks/>
            </p:cNvCxnSpPr>
            <p:nvPr isPhoto="0" userDrawn="0"/>
          </p:nvCxnSpPr>
          <p:spPr bwMode="auto">
            <a:xfrm rot="14039999" flipV="1">
              <a:off x="6096000" y="37069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PA_ 1812" hidden="0"/>
            <p:cNvCxnSpPr>
              <a:cxnSpLocks/>
            </p:cNvCxnSpPr>
            <p:nvPr isPhoto="0" userDrawn="0"/>
          </p:nvCxnSpPr>
          <p:spPr bwMode="auto">
            <a:xfrm rot="14399998" flipV="1">
              <a:off x="6096000" y="36780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PA_ 1812" hidden="0"/>
            <p:cNvCxnSpPr>
              <a:cxnSpLocks/>
            </p:cNvCxnSpPr>
            <p:nvPr isPhoto="0" userDrawn="0"/>
          </p:nvCxnSpPr>
          <p:spPr bwMode="auto">
            <a:xfrm rot="14759999" flipV="1">
              <a:off x="6096000" y="364918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PA_ 1812" hidden="0"/>
            <p:cNvCxnSpPr>
              <a:cxnSpLocks/>
            </p:cNvCxnSpPr>
            <p:nvPr isPhoto="0" userDrawn="0"/>
          </p:nvCxnSpPr>
          <p:spPr bwMode="auto">
            <a:xfrm rot="15119999" flipV="1">
              <a:off x="6096000" y="36202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PA_ 1812" hidden="0"/>
            <p:cNvCxnSpPr>
              <a:cxnSpLocks/>
            </p:cNvCxnSpPr>
            <p:nvPr isPhoto="0" userDrawn="0"/>
          </p:nvCxnSpPr>
          <p:spPr bwMode="auto">
            <a:xfrm rot="15479998" flipV="1">
              <a:off x="6096000" y="35914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PA_ 1812" hidden="0"/>
            <p:cNvCxnSpPr>
              <a:cxnSpLocks/>
            </p:cNvCxnSpPr>
            <p:nvPr isPhoto="0" userDrawn="0"/>
          </p:nvCxnSpPr>
          <p:spPr bwMode="auto">
            <a:xfrm rot="15839998" flipV="1">
              <a:off x="6096000" y="35625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PA_ 1812" hidden="0"/>
            <p:cNvCxnSpPr>
              <a:cxnSpLocks/>
            </p:cNvCxnSpPr>
            <p:nvPr isPhoto="0" userDrawn="0"/>
          </p:nvCxnSpPr>
          <p:spPr bwMode="auto">
            <a:xfrm rot="16199998" flipV="1">
              <a:off x="6096000" y="35336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PA_ 1812" hidden="0"/>
            <p:cNvCxnSpPr>
              <a:cxnSpLocks/>
            </p:cNvCxnSpPr>
            <p:nvPr isPhoto="0" userDrawn="0"/>
          </p:nvCxnSpPr>
          <p:spPr bwMode="auto">
            <a:xfrm rot="16559998" flipV="1">
              <a:off x="6096000" y="35047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PA_ 1812" hidden="0"/>
            <p:cNvCxnSpPr>
              <a:cxnSpLocks/>
            </p:cNvCxnSpPr>
            <p:nvPr isPhoto="0" userDrawn="0"/>
          </p:nvCxnSpPr>
          <p:spPr bwMode="auto">
            <a:xfrm rot="16919998" flipV="1">
              <a:off x="6096000" y="34758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PA_ 1812" hidden="0"/>
            <p:cNvCxnSpPr>
              <a:cxnSpLocks/>
            </p:cNvCxnSpPr>
            <p:nvPr isPhoto="0" userDrawn="0"/>
          </p:nvCxnSpPr>
          <p:spPr bwMode="auto">
            <a:xfrm rot="17279998" flipV="1">
              <a:off x="6096000" y="34469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PA_ 1812" hidden="0"/>
            <p:cNvCxnSpPr>
              <a:cxnSpLocks/>
            </p:cNvCxnSpPr>
            <p:nvPr isPhoto="0" userDrawn="0"/>
          </p:nvCxnSpPr>
          <p:spPr bwMode="auto">
            <a:xfrm rot="17639998" flipV="1">
              <a:off x="6096000" y="341804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PA_ 1812" hidden="0"/>
            <p:cNvCxnSpPr>
              <a:cxnSpLocks/>
            </p:cNvCxnSpPr>
            <p:nvPr isPhoto="0" userDrawn="0"/>
          </p:nvCxnSpPr>
          <p:spPr bwMode="auto">
            <a:xfrm rot="17999998" flipV="1">
              <a:off x="6096000" y="338915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PA_ 1812" hidden="0"/>
            <p:cNvCxnSpPr>
              <a:cxnSpLocks/>
            </p:cNvCxnSpPr>
            <p:nvPr isPhoto="0" userDrawn="0"/>
          </p:nvCxnSpPr>
          <p:spPr bwMode="auto">
            <a:xfrm rot="18359998" flipV="1">
              <a:off x="6096000" y="3360262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PA_ 1812" hidden="0"/>
            <p:cNvCxnSpPr>
              <a:cxnSpLocks/>
            </p:cNvCxnSpPr>
            <p:nvPr isPhoto="0" userDrawn="0"/>
          </p:nvCxnSpPr>
          <p:spPr bwMode="auto">
            <a:xfrm rot="18719998" flipV="1">
              <a:off x="6096000" y="333136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PA_ 1812" hidden="0"/>
            <p:cNvCxnSpPr>
              <a:cxnSpLocks/>
            </p:cNvCxnSpPr>
            <p:nvPr isPhoto="0" userDrawn="0"/>
          </p:nvCxnSpPr>
          <p:spPr bwMode="auto">
            <a:xfrm rot="19079998" flipV="1">
              <a:off x="6096000" y="330247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PA_ 1812" hidden="0"/>
            <p:cNvCxnSpPr>
              <a:cxnSpLocks/>
            </p:cNvCxnSpPr>
            <p:nvPr isPhoto="0" userDrawn="0"/>
          </p:nvCxnSpPr>
          <p:spPr bwMode="auto">
            <a:xfrm rot="19439998" flipV="1">
              <a:off x="6096000" y="327358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PA_ 1812" hidden="0"/>
            <p:cNvCxnSpPr>
              <a:cxnSpLocks/>
            </p:cNvCxnSpPr>
            <p:nvPr isPhoto="0" userDrawn="0"/>
          </p:nvCxnSpPr>
          <p:spPr bwMode="auto">
            <a:xfrm rot="19799998" flipV="1">
              <a:off x="6096000" y="324469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PA_ 1812" hidden="0"/>
            <p:cNvCxnSpPr>
              <a:cxnSpLocks/>
            </p:cNvCxnSpPr>
            <p:nvPr isPhoto="0" userDrawn="0"/>
          </p:nvCxnSpPr>
          <p:spPr bwMode="auto">
            <a:xfrm rot="20159997" flipV="1">
              <a:off x="6096000" y="321579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PA_ 1812" hidden="0"/>
            <p:cNvCxnSpPr>
              <a:cxnSpLocks/>
            </p:cNvCxnSpPr>
            <p:nvPr isPhoto="0" userDrawn="0"/>
          </p:nvCxnSpPr>
          <p:spPr bwMode="auto">
            <a:xfrm rot="20519998" flipV="1">
              <a:off x="6096000" y="318690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PA_ 1812" hidden="0"/>
            <p:cNvCxnSpPr>
              <a:cxnSpLocks/>
            </p:cNvCxnSpPr>
            <p:nvPr isPhoto="0" userDrawn="0"/>
          </p:nvCxnSpPr>
          <p:spPr bwMode="auto">
            <a:xfrm rot="20879998" flipV="1">
              <a:off x="6096000" y="315801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PA_ 1812" hidden="0"/>
            <p:cNvCxnSpPr>
              <a:cxnSpLocks/>
            </p:cNvCxnSpPr>
            <p:nvPr isPhoto="0" userDrawn="0"/>
          </p:nvCxnSpPr>
          <p:spPr bwMode="auto">
            <a:xfrm rot="21239998" flipV="1">
              <a:off x="6096000" y="312912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PA_ 1812" hidden="0"/>
            <p:cNvCxnSpPr>
              <a:cxnSpLocks/>
            </p:cNvCxnSpPr>
            <p:nvPr isPhoto="0" userDrawn="0"/>
          </p:nvCxnSpPr>
          <p:spPr bwMode="auto">
            <a:xfrm rot="21599998" flipV="1">
              <a:off x="6096000" y="310022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PA_ 1812" hidden="0"/>
            <p:cNvCxnSpPr>
              <a:cxnSpLocks/>
            </p:cNvCxnSpPr>
            <p:nvPr isPhoto="0" userDrawn="0"/>
          </p:nvCxnSpPr>
          <p:spPr bwMode="auto">
            <a:xfrm rot="21959998" flipV="1">
              <a:off x="6096000" y="3071337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PA_ 1812" hidden="0"/>
            <p:cNvCxnSpPr>
              <a:cxnSpLocks/>
            </p:cNvCxnSpPr>
            <p:nvPr isPhoto="0" userDrawn="0"/>
          </p:nvCxnSpPr>
          <p:spPr bwMode="auto">
            <a:xfrm rot="22319998" flipV="1">
              <a:off x="6096000" y="304244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PA_ 1812" hidden="0"/>
            <p:cNvCxnSpPr>
              <a:cxnSpLocks/>
            </p:cNvCxnSpPr>
            <p:nvPr isPhoto="0" userDrawn="0"/>
          </p:nvCxnSpPr>
          <p:spPr bwMode="auto">
            <a:xfrm rot="22679998" flipV="1">
              <a:off x="6096000" y="301355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PA_ 1812" hidden="0"/>
            <p:cNvCxnSpPr>
              <a:cxnSpLocks/>
            </p:cNvCxnSpPr>
            <p:nvPr isPhoto="0" userDrawn="0"/>
          </p:nvCxnSpPr>
          <p:spPr bwMode="auto">
            <a:xfrm rot="23039998" flipV="1">
              <a:off x="6096000" y="298465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PA_ 1812" hidden="0"/>
            <p:cNvCxnSpPr>
              <a:cxnSpLocks/>
            </p:cNvCxnSpPr>
            <p:nvPr isPhoto="0" userDrawn="0"/>
          </p:nvCxnSpPr>
          <p:spPr bwMode="auto">
            <a:xfrm rot="23399998" flipV="1">
              <a:off x="6096000" y="295576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PA_ 1812" hidden="0"/>
            <p:cNvCxnSpPr>
              <a:cxnSpLocks/>
            </p:cNvCxnSpPr>
            <p:nvPr isPhoto="0" userDrawn="0"/>
          </p:nvCxnSpPr>
          <p:spPr bwMode="auto">
            <a:xfrm rot="23759998" flipV="1">
              <a:off x="6096000" y="292687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PA_ 1812" hidden="0"/>
            <p:cNvCxnSpPr>
              <a:cxnSpLocks/>
            </p:cNvCxnSpPr>
            <p:nvPr isPhoto="0" userDrawn="0"/>
          </p:nvCxnSpPr>
          <p:spPr bwMode="auto">
            <a:xfrm rot="24119998" flipV="1">
              <a:off x="6096000" y="289798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PA_ 1812" hidden="0"/>
            <p:cNvCxnSpPr>
              <a:cxnSpLocks/>
            </p:cNvCxnSpPr>
            <p:nvPr isPhoto="0" userDrawn="0"/>
          </p:nvCxnSpPr>
          <p:spPr bwMode="auto">
            <a:xfrm rot="24479998" flipV="1">
              <a:off x="6096000" y="286908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PA_ 1812" hidden="0"/>
            <p:cNvCxnSpPr>
              <a:cxnSpLocks/>
            </p:cNvCxnSpPr>
            <p:nvPr isPhoto="0" userDrawn="0"/>
          </p:nvCxnSpPr>
          <p:spPr bwMode="auto">
            <a:xfrm rot="24839998" flipV="1">
              <a:off x="6096000" y="284019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 1812" hidden="0"/>
            <p:cNvCxnSpPr>
              <a:cxnSpLocks/>
            </p:cNvCxnSpPr>
            <p:nvPr isPhoto="0" userDrawn="0"/>
          </p:nvCxnSpPr>
          <p:spPr bwMode="auto">
            <a:xfrm rot="25199997" flipV="1">
              <a:off x="6096000" y="281130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PA_ 1812" hidden="0"/>
            <p:cNvCxnSpPr>
              <a:cxnSpLocks/>
            </p:cNvCxnSpPr>
            <p:nvPr isPhoto="0" userDrawn="0"/>
          </p:nvCxnSpPr>
          <p:spPr bwMode="auto">
            <a:xfrm rot="25559998" flipV="1">
              <a:off x="6096000" y="278241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 1812" hidden="0"/>
            <p:cNvCxnSpPr>
              <a:cxnSpLocks/>
            </p:cNvCxnSpPr>
            <p:nvPr isPhoto="0" userDrawn="0"/>
          </p:nvCxnSpPr>
          <p:spPr bwMode="auto">
            <a:xfrm rot="25919998" flipV="1">
              <a:off x="6096000" y="275351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PA_ 1812" hidden="0"/>
            <p:cNvCxnSpPr>
              <a:cxnSpLocks/>
            </p:cNvCxnSpPr>
            <p:nvPr isPhoto="0" userDrawn="0"/>
          </p:nvCxnSpPr>
          <p:spPr bwMode="auto">
            <a:xfrm rot="26279997" flipV="1">
              <a:off x="6096000" y="272462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PA_ 1812" hidden="0"/>
            <p:cNvCxnSpPr>
              <a:cxnSpLocks/>
            </p:cNvCxnSpPr>
            <p:nvPr isPhoto="0" userDrawn="0"/>
          </p:nvCxnSpPr>
          <p:spPr bwMode="auto">
            <a:xfrm rot="26639998" flipV="1">
              <a:off x="6096000" y="269573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PA_ 1812" hidden="0"/>
            <p:cNvCxnSpPr>
              <a:cxnSpLocks/>
            </p:cNvCxnSpPr>
            <p:nvPr isPhoto="0" userDrawn="0"/>
          </p:nvCxnSpPr>
          <p:spPr bwMode="auto">
            <a:xfrm rot="26999998" flipV="1">
              <a:off x="6096000" y="266684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PA_ 1812" hidden="0"/>
            <p:cNvCxnSpPr>
              <a:cxnSpLocks/>
            </p:cNvCxnSpPr>
            <p:nvPr isPhoto="0" userDrawn="0"/>
          </p:nvCxnSpPr>
          <p:spPr bwMode="auto">
            <a:xfrm rot="27359998" flipV="1">
              <a:off x="6096000" y="263794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PA_ 1812" hidden="0"/>
            <p:cNvCxnSpPr>
              <a:cxnSpLocks/>
            </p:cNvCxnSpPr>
            <p:nvPr isPhoto="0" userDrawn="0"/>
          </p:nvCxnSpPr>
          <p:spPr bwMode="auto">
            <a:xfrm rot="27719997" flipV="1">
              <a:off x="6096000" y="260905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PA_ 1812" hidden="0"/>
            <p:cNvCxnSpPr>
              <a:cxnSpLocks/>
            </p:cNvCxnSpPr>
            <p:nvPr isPhoto="0" userDrawn="0"/>
          </p:nvCxnSpPr>
          <p:spPr bwMode="auto">
            <a:xfrm rot="28079998" flipV="1">
              <a:off x="6096000" y="258016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PA_ 1812" hidden="0"/>
            <p:cNvCxnSpPr>
              <a:cxnSpLocks/>
            </p:cNvCxnSpPr>
            <p:nvPr isPhoto="0" userDrawn="0"/>
          </p:nvCxnSpPr>
          <p:spPr bwMode="auto">
            <a:xfrm rot="28439998" flipV="1">
              <a:off x="6096000" y="255127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PA_ 1812" hidden="0"/>
            <p:cNvCxnSpPr>
              <a:cxnSpLocks/>
            </p:cNvCxnSpPr>
            <p:nvPr isPhoto="0" userDrawn="0"/>
          </p:nvCxnSpPr>
          <p:spPr bwMode="auto">
            <a:xfrm rot="28799997" flipV="1">
              <a:off x="6096001" y="252237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PA_ 1812" hidden="0"/>
            <p:cNvCxnSpPr>
              <a:cxnSpLocks/>
            </p:cNvCxnSpPr>
            <p:nvPr isPhoto="0" userDrawn="0"/>
          </p:nvCxnSpPr>
          <p:spPr bwMode="auto">
            <a:xfrm rot="29159998" flipV="1">
              <a:off x="6096001" y="2493485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A_ 1812" hidden="0"/>
            <p:cNvCxnSpPr>
              <a:cxnSpLocks/>
            </p:cNvCxnSpPr>
            <p:nvPr isPhoto="0" userDrawn="0"/>
          </p:nvCxnSpPr>
          <p:spPr bwMode="auto">
            <a:xfrm rot="29519998" flipV="1">
              <a:off x="6096001" y="246459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A_ 1812" hidden="0"/>
            <p:cNvCxnSpPr>
              <a:cxnSpLocks/>
            </p:cNvCxnSpPr>
            <p:nvPr isPhoto="0" userDrawn="0"/>
          </p:nvCxnSpPr>
          <p:spPr bwMode="auto">
            <a:xfrm rot="29879998" flipV="1">
              <a:off x="6096001" y="243570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A_ 1812" hidden="0"/>
            <p:cNvCxnSpPr>
              <a:cxnSpLocks/>
            </p:cNvCxnSpPr>
            <p:nvPr isPhoto="0" userDrawn="0"/>
          </p:nvCxnSpPr>
          <p:spPr bwMode="auto">
            <a:xfrm rot="30239998" flipV="1">
              <a:off x="6096001" y="240680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A_ 1812" hidden="0"/>
            <p:cNvCxnSpPr>
              <a:cxnSpLocks/>
            </p:cNvCxnSpPr>
            <p:nvPr isPhoto="0" userDrawn="0"/>
          </p:nvCxnSpPr>
          <p:spPr bwMode="auto">
            <a:xfrm rot="30599998" flipV="1">
              <a:off x="6096001" y="237791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PA_ 1812" hidden="0"/>
            <p:cNvCxnSpPr>
              <a:cxnSpLocks/>
            </p:cNvCxnSpPr>
            <p:nvPr isPhoto="0" userDrawn="0"/>
          </p:nvCxnSpPr>
          <p:spPr bwMode="auto">
            <a:xfrm rot="30959999" flipV="1">
              <a:off x="6096001" y="2349024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PA_ 1812" hidden="0"/>
            <p:cNvCxnSpPr>
              <a:cxnSpLocks/>
            </p:cNvCxnSpPr>
            <p:nvPr isPhoto="0" userDrawn="0"/>
          </p:nvCxnSpPr>
          <p:spPr bwMode="auto">
            <a:xfrm rot="31319999" flipV="1">
              <a:off x="6096001" y="2320131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PA_ 1812" hidden="0"/>
            <p:cNvCxnSpPr>
              <a:cxnSpLocks/>
            </p:cNvCxnSpPr>
            <p:nvPr isPhoto="0" userDrawn="0"/>
          </p:nvCxnSpPr>
          <p:spPr bwMode="auto">
            <a:xfrm rot="31680000" flipV="1">
              <a:off x="6096001" y="2291239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PA_ 1812" hidden="0"/>
            <p:cNvCxnSpPr>
              <a:cxnSpLocks/>
            </p:cNvCxnSpPr>
            <p:nvPr isPhoto="0" userDrawn="0"/>
          </p:nvCxnSpPr>
          <p:spPr bwMode="auto">
            <a:xfrm rot="32039999" flipV="1">
              <a:off x="6096001" y="2262346"/>
              <a:ext cx="1" cy="1733550"/>
            </a:xfrm>
            <a:prstGeom prst="line">
              <a:avLst/>
            </a:prstGeom>
            <a:ln w="50800" cap="rnd">
              <a:gradFill>
                <a:gsLst>
                  <a:gs pos="0">
                    <a:srgbClr val="55E2EA">
                      <a:lumMod val="98000"/>
                      <a:lumOff val="2000"/>
                      <a:alpha val="0"/>
                    </a:srgbClr>
                  </a:gs>
                  <a:gs pos="100000">
                    <a:srgbClr val="5346FC"/>
                  </a:gs>
                </a:gsLst>
                <a:lin ang="540000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2" hidden="0"/>
          <p:cNvSpPr>
            <a:spLocks noAdjustHandles="0" noChangeArrowheads="0"/>
          </p:cNvSpPr>
          <p:nvPr isPhoto="0" userDrawn="0"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产品优势</a:t>
            </a:r>
            <a:endParaRPr lang="zh-CN" sz="2400" b="1">
              <a:solidFill>
                <a:schemeClr val="bg1"/>
              </a:solidFill>
            </a:endParaRPr>
          </a:p>
        </p:txBody>
      </p:sp>
      <p:sp>
        <p:nvSpPr>
          <p:cNvPr id="66" name="等腰三角形 63" hidden="0"/>
          <p:cNvSpPr/>
          <p:nvPr isPhoto="0" userDrawn="0"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cxnSp>
        <p:nvCxnSpPr>
          <p:cNvPr id="67" name="直接连接符 65" hidden="0"/>
          <p:cNvCxnSpPr>
            <a:cxnSpLocks/>
          </p:cNvCxnSpPr>
          <p:nvPr isPhoto="0" userDrawn="0"/>
        </p:nvCxnSpPr>
        <p:spPr bwMode="auto">
          <a:xfrm flipH="1">
            <a:off x="4447619" y="1776726"/>
            <a:ext cx="1572409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6" hidden="0"/>
          <p:cNvSpPr>
            <a:spLocks noAdjustHandles="0" noChangeArrowheads="0"/>
          </p:cNvSpPr>
          <p:nvPr isPhoto="0" userDrawn="0"/>
        </p:nvSpPr>
        <p:spPr bwMode="auto">
          <a:xfrm>
            <a:off x="1458426" y="1827036"/>
            <a:ext cx="28795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受捐赠方身份认证、申请援助记录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上链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，作为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历史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数据公开存档，为后续事宜提供参考信息。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资金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账户，采用密钥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衍生方式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由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慈善机构核查，对善款去向进行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追踪和控制。</a:t>
            </a:r>
            <a:endParaRPr lang="en-US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69" name="文本框 67" hidden="0"/>
          <p:cNvSpPr>
            <a:spLocks noAdjustHandles="0" noChangeArrowheads="0"/>
          </p:cNvSpPr>
          <p:nvPr isPhoto="0" userDrawn="0"/>
        </p:nvSpPr>
        <p:spPr bwMode="auto">
          <a:xfrm>
            <a:off x="1772347" y="1519787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受捐赠方信息认证</a:t>
            </a:r>
            <a:endParaRPr lang="zh-CN" b="1">
              <a:solidFill>
                <a:srgbClr val="55E2EA"/>
              </a:solidFill>
            </a:endParaRPr>
          </a:p>
        </p:txBody>
      </p:sp>
      <p:cxnSp>
        <p:nvCxnSpPr>
          <p:cNvPr id="70" name="直接连接符 77" hidden="0"/>
          <p:cNvCxnSpPr>
            <a:cxnSpLocks/>
          </p:cNvCxnSpPr>
          <p:nvPr isPhoto="0" userDrawn="0"/>
        </p:nvCxnSpPr>
        <p:spPr bwMode="auto">
          <a:xfrm flipH="1">
            <a:off x="4447619" y="3864872"/>
            <a:ext cx="1933162" cy="0"/>
          </a:xfrm>
          <a:prstGeom prst="line">
            <a:avLst/>
          </a:prstGeom>
          <a:ln w="12700" cap="rnd">
            <a:gradFill>
              <a:gsLst>
                <a:gs pos="0">
                  <a:srgbClr val="5346FC"/>
                </a:gs>
                <a:gs pos="100000">
                  <a:srgbClr val="55E2EA">
                    <a:lumMod val="100000"/>
                  </a:srgbClr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83" hidden="0"/>
          <p:cNvSpPr>
            <a:spLocks noAdjustHandles="0" noChangeArrowheads="0"/>
          </p:cNvSpPr>
          <p:nvPr isPhoto="0" userDrawn="0"/>
        </p:nvSpPr>
        <p:spPr bwMode="auto">
          <a:xfrm>
            <a:off x="1458426" y="3884814"/>
            <a:ext cx="287954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收费方式由矿工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费与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管理费结合构成：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审核援助申请后作为出块节点获得矿工费，用于维护生态持续发展。</a:t>
            </a:r>
            <a:endParaRPr lang="en-US" sz="1200">
              <a:solidFill>
                <a:schemeClr val="bg1"/>
              </a:solidFill>
              <a:latin typeface="+mn-ea"/>
            </a:endParaRPr>
          </a:p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统筹使用善款后按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劳计费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，获得管理费，以激励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公益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机构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高效运转。</a:t>
            </a:r>
            <a:endParaRPr/>
          </a:p>
        </p:txBody>
      </p:sp>
      <p:sp>
        <p:nvSpPr>
          <p:cNvPr id="72" name="文本框 84" hidden="0"/>
          <p:cNvSpPr>
            <a:spLocks noAdjustHandles="0" noChangeArrowheads="0"/>
          </p:cNvSpPr>
          <p:nvPr isPhoto="0" userDrawn="0"/>
        </p:nvSpPr>
        <p:spPr bwMode="auto">
          <a:xfrm>
            <a:off x="1772347" y="3577565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公益机构效率提升</a:t>
            </a:r>
            <a:endParaRPr lang="zh-CN" b="1">
              <a:solidFill>
                <a:srgbClr val="55E2EA"/>
              </a:solidFill>
            </a:endParaRPr>
          </a:p>
        </p:txBody>
      </p:sp>
      <p:cxnSp>
        <p:nvCxnSpPr>
          <p:cNvPr id="73" name="直接连接符 92" hidden="0"/>
          <p:cNvCxnSpPr>
            <a:cxnSpLocks/>
          </p:cNvCxnSpPr>
          <p:nvPr isPhoto="0" userDrawn="0"/>
        </p:nvCxnSpPr>
        <p:spPr bwMode="auto">
          <a:xfrm>
            <a:off x="6380779" y="2998096"/>
            <a:ext cx="184215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93" hidden="0"/>
          <p:cNvSpPr>
            <a:spLocks noAdjustHandles="0" noChangeArrowheads="0"/>
          </p:cNvSpPr>
          <p:nvPr isPhoto="0" userDrawn="0"/>
        </p:nvSpPr>
        <p:spPr bwMode="auto">
          <a:xfrm>
            <a:off x="8369471" y="3036168"/>
            <a:ext cx="2879549" cy="537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发放由区块链生成的，包含区块信息及捐赠数据的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证书，以资鼓励。</a:t>
            </a:r>
            <a:endParaRPr lang="zh-CN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5" name="文本框 94" hidden="0"/>
          <p:cNvSpPr>
            <a:spLocks noAdjustHandles="0" noChangeArrowheads="0"/>
          </p:cNvSpPr>
          <p:nvPr isPhoto="0" userDrawn="0"/>
        </p:nvSpPr>
        <p:spPr bwMode="auto">
          <a:xfrm>
            <a:off x="8369471" y="2728919"/>
            <a:ext cx="2563328" cy="368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捐赠方获得鼓励</a:t>
            </a:r>
            <a:endParaRPr lang="zh-CN" b="1">
              <a:solidFill>
                <a:srgbClr val="55E2EA"/>
              </a:solidFill>
            </a:endParaRPr>
          </a:p>
        </p:txBody>
      </p:sp>
      <p:cxnSp>
        <p:nvCxnSpPr>
          <p:cNvPr id="76" name="直接连接符 107" hidden="0"/>
          <p:cNvCxnSpPr>
            <a:cxnSpLocks/>
          </p:cNvCxnSpPr>
          <p:nvPr isPhoto="0" userDrawn="0"/>
        </p:nvCxnSpPr>
        <p:spPr bwMode="auto">
          <a:xfrm>
            <a:off x="6112930" y="5165038"/>
            <a:ext cx="2110000" cy="0"/>
          </a:xfrm>
          <a:prstGeom prst="line">
            <a:avLst/>
          </a:prstGeom>
          <a:ln w="12700" cap="rnd">
            <a:gradFill>
              <a:gsLst>
                <a:gs pos="0">
                  <a:srgbClr val="55E2EA">
                    <a:lumMod val="100000"/>
                  </a:srgbClr>
                </a:gs>
                <a:gs pos="100000">
                  <a:srgbClr val="5346FC"/>
                </a:gs>
              </a:gsLst>
              <a:lin ang="0" scaled="1"/>
            </a:gradFill>
            <a:prstDash val="sysDash"/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文本框 108" hidden="0"/>
          <p:cNvSpPr>
            <a:spLocks noAdjustHandles="0" noChangeArrowheads="0"/>
          </p:cNvSpPr>
          <p:nvPr isPhoto="0" userDrawn="0"/>
        </p:nvSpPr>
        <p:spPr bwMode="auto">
          <a:xfrm>
            <a:off x="8369471" y="5154345"/>
            <a:ext cx="2879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Arial"/>
              <a:buChar char="•"/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监管方作为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观察者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节点实时获得援助进展，对真实性、合规性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进行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监察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。</a:t>
            </a:r>
            <a:endParaRPr lang="zh-CN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8" name="文本框 109" hidden="0"/>
          <p:cNvSpPr>
            <a:spLocks noAdjustHandles="0" noChangeArrowheads="0"/>
          </p:cNvSpPr>
          <p:nvPr isPhoto="0" userDrawn="0"/>
        </p:nvSpPr>
        <p:spPr bwMode="auto">
          <a:xfrm>
            <a:off x="8369471" y="4847096"/>
            <a:ext cx="2563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统筹援助过程公开透明</a:t>
            </a:r>
            <a:endParaRPr lang="zh-CN" b="1">
              <a:solidFill>
                <a:srgbClr val="55E2EA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900" advClick="1">
        <p14:warp dir="in"/>
      </p:transition>
    </mc:Choice>
    <mc:Fallback>
      <p:transition spd="med" advClick="1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cxnSp>
        <p:nvCxnSpPr>
          <p:cNvPr id="4" name="直线4" hidden="0"/>
          <p:cNvCxnSpPr>
            <a:cxnSpLocks/>
            <a:stCxn id="5" idx="4"/>
            <a:endCxn id="6" idx="1"/>
          </p:cNvCxnSpPr>
          <p:nvPr isPhoto="0" userDrawn="0"/>
        </p:nvCxnSpPr>
        <p:spPr bwMode="auto">
          <a:xfrm flipH="1">
            <a:off x="6351566" y="2257737"/>
            <a:ext cx="1491994" cy="1042712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" name="直线3" hidden="0"/>
          <p:cNvCxnSpPr>
            <a:cxnSpLocks/>
            <a:stCxn id="8" idx="5"/>
            <a:endCxn id="9" idx="3"/>
          </p:cNvCxnSpPr>
          <p:nvPr isPhoto="0" userDrawn="0"/>
        </p:nvCxnSpPr>
        <p:spPr bwMode="auto">
          <a:xfrm flipH="1" flipV="1">
            <a:off x="3907088" y="2444196"/>
            <a:ext cx="1788805" cy="2908584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线1" hidden="0"/>
          <p:cNvCxnSpPr>
            <a:cxnSpLocks/>
            <a:stCxn id="8" idx="1"/>
            <a:endCxn id="5" idx="3"/>
          </p:cNvCxnSpPr>
          <p:nvPr isPhoto="0" userDrawn="0"/>
        </p:nvCxnSpPr>
        <p:spPr bwMode="auto">
          <a:xfrm flipV="1">
            <a:off x="6358968" y="2423506"/>
            <a:ext cx="1816130" cy="2929274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文本框 54" hidden="0"/>
          <p:cNvSpPr>
            <a:spLocks noAdjustHandles="0" noChangeArrowheads="0"/>
          </p:cNvSpPr>
          <p:nvPr isPhoto="0" userDrawn="0"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基本业务</a:t>
            </a:r>
            <a:endParaRPr lang="zh-CN" sz="2400" b="1">
              <a:solidFill>
                <a:schemeClr val="bg1"/>
              </a:solidFill>
            </a:endParaRPr>
          </a:p>
        </p:txBody>
      </p:sp>
      <p:sp>
        <p:nvSpPr>
          <p:cNvPr id="12" name="等腰三角形 55" hidden="0"/>
          <p:cNvSpPr/>
          <p:nvPr isPhoto="0" userDrawn="0"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sp>
        <p:nvSpPr>
          <p:cNvPr id="6" name="六边形 63" hidden="0"/>
          <p:cNvSpPr/>
          <p:nvPr isPhoto="0" userDrawn="0"/>
        </p:nvSpPr>
        <p:spPr bwMode="auto">
          <a:xfrm rot="16199999">
            <a:off x="5635445" y="3187726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3" name="文本框 64" hidden="0"/>
          <p:cNvSpPr>
            <a:spLocks noAdjustHandles="0" noChangeArrowheads="0"/>
          </p:cNvSpPr>
          <p:nvPr isPhoto="0" userDrawn="0"/>
        </p:nvSpPr>
        <p:spPr bwMode="auto">
          <a:xfrm>
            <a:off x="5735982" y="3288431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03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8" name="六边形 69" hidden="0"/>
          <p:cNvSpPr/>
          <p:nvPr isPhoto="0" userDrawn="0"/>
        </p:nvSpPr>
        <p:spPr bwMode="auto">
          <a:xfrm rot="16199999">
            <a:off x="5642846" y="5240057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4" name="文本框 70" hidden="0"/>
          <p:cNvSpPr>
            <a:spLocks noAdjustHandles="0" noChangeArrowheads="0"/>
          </p:cNvSpPr>
          <p:nvPr isPhoto="0" userDrawn="0"/>
        </p:nvSpPr>
        <p:spPr bwMode="auto">
          <a:xfrm>
            <a:off x="5743384" y="5340762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04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15" name="文本框 79" hidden="0"/>
          <p:cNvSpPr>
            <a:spLocks noAdjustHandles="0" noChangeArrowheads="0"/>
          </p:cNvSpPr>
          <p:nvPr isPhoto="0" userDrawn="0"/>
        </p:nvSpPr>
        <p:spPr bwMode="auto">
          <a:xfrm>
            <a:off x="6485280" y="3507520"/>
            <a:ext cx="21025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公益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机构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对捐赠资金进行统筹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分配，包括对善款的发放及退回等。</a:t>
            </a:r>
            <a:endParaRPr lang="zh-CN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文本框 80" hidden="0"/>
          <p:cNvSpPr>
            <a:spLocks noAdjustHandles="0" noChangeArrowheads="0"/>
          </p:cNvSpPr>
          <p:nvPr isPhoto="0" userDrawn="0"/>
        </p:nvSpPr>
        <p:spPr bwMode="auto">
          <a:xfrm>
            <a:off x="6485280" y="3200271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统筹援助</a:t>
            </a:r>
            <a:endParaRPr lang="zh-CN" b="1">
              <a:solidFill>
                <a:srgbClr val="55E2EA"/>
              </a:solidFill>
            </a:endParaRPr>
          </a:p>
        </p:txBody>
      </p:sp>
      <p:sp>
        <p:nvSpPr>
          <p:cNvPr id="17" name="文本框 85" hidden="0"/>
          <p:cNvSpPr>
            <a:spLocks noAdjustHandles="0" noChangeArrowheads="0"/>
          </p:cNvSpPr>
          <p:nvPr isPhoto="0" userDrawn="0"/>
        </p:nvSpPr>
        <p:spPr bwMode="auto">
          <a:xfrm>
            <a:off x="6388706" y="5533490"/>
            <a:ext cx="21025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监管方对慈善援助全程公开进行监督和管理。</a:t>
            </a:r>
            <a:endParaRPr lang="en-US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文本框 86" hidden="0"/>
          <p:cNvSpPr>
            <a:spLocks noAdjustHandles="0" noChangeArrowheads="0"/>
          </p:cNvSpPr>
          <p:nvPr isPhoto="0" userDrawn="0"/>
        </p:nvSpPr>
        <p:spPr bwMode="auto">
          <a:xfrm>
            <a:off x="6388705" y="5226242"/>
            <a:ext cx="2199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监督管理</a:t>
            </a:r>
            <a:endParaRPr lang="zh-CN" b="1">
              <a:solidFill>
                <a:srgbClr val="55E2EA"/>
              </a:solidFill>
            </a:endParaRPr>
          </a:p>
        </p:txBody>
      </p:sp>
      <p:sp>
        <p:nvSpPr>
          <p:cNvPr id="9" name="六边形 27" hidden="0"/>
          <p:cNvSpPr/>
          <p:nvPr isPhoto="0" userDrawn="0"/>
        </p:nvSpPr>
        <p:spPr bwMode="auto">
          <a:xfrm rot="16199999">
            <a:off x="3522504" y="1728075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9" name="文本框 28" hidden="0"/>
          <p:cNvSpPr>
            <a:spLocks noAdjustHandles="0" noChangeArrowheads="0"/>
          </p:cNvSpPr>
          <p:nvPr isPhoto="0" userDrawn="0"/>
        </p:nvSpPr>
        <p:spPr bwMode="auto">
          <a:xfrm>
            <a:off x="3623041" y="1828780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01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20" name="文本框 29" hidden="0"/>
          <p:cNvSpPr>
            <a:spLocks noAdjustHandles="0" noChangeArrowheads="0"/>
          </p:cNvSpPr>
          <p:nvPr isPhoto="0" userDrawn="0"/>
        </p:nvSpPr>
        <p:spPr bwMode="auto">
          <a:xfrm>
            <a:off x="1471915" y="1839583"/>
            <a:ext cx="20105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受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捐赠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方向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公益机构发起申请，并</a:t>
            </a:r>
            <a:r>
              <a:rPr lang="zh-CN" sz="1200">
                <a:solidFill>
                  <a:schemeClr val="bg1"/>
                </a:solidFill>
                <a:latin typeface="+mn-ea"/>
              </a:rPr>
              <a:t>提供证明材料。</a:t>
            </a:r>
            <a:endParaRPr lang="zh-CN" sz="120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文本框 30" hidden="0"/>
          <p:cNvSpPr>
            <a:spLocks noAdjustHandles="0" noChangeArrowheads="0"/>
          </p:cNvSpPr>
          <p:nvPr isPhoto="0" userDrawn="0"/>
        </p:nvSpPr>
        <p:spPr bwMode="auto">
          <a:xfrm>
            <a:off x="919104" y="1532334"/>
            <a:ext cx="260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zh-CN" b="1">
                <a:solidFill>
                  <a:srgbClr val="55E2EA"/>
                </a:solidFill>
              </a:rPr>
              <a:t>援助申请</a:t>
            </a:r>
            <a:endParaRPr lang="zh-CN" b="1">
              <a:solidFill>
                <a:srgbClr val="55E2EA"/>
              </a:solidFill>
            </a:endParaRPr>
          </a:p>
        </p:txBody>
      </p:sp>
      <p:sp>
        <p:nvSpPr>
          <p:cNvPr id="22" name="Rectangle 1" hidden="0"/>
          <p:cNvSpPr>
            <a:spLocks noChangeArrowheads="1"/>
          </p:cNvSpPr>
          <p:nvPr isPhoto="0" userDrawn="0"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numCol="1" anchor="ctr" anchorCtr="0" compatLnSpc="1">
            <a:prstTxWarp prst="textNoShape"/>
            <a:spAutoFit/>
          </a:bodyPr>
          <a:lstStyle>
            <a:lvl1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1pPr>
            <a:lvl2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2pPr>
            <a:lvl3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5pPr>
            <a:lvl6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6pPr>
            <a:lvl7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7pPr>
            <a:lvl8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8pPr>
            <a:lvl9pPr>
              <a:spcBef>
                <a:spcPts val="0"/>
              </a:spcBef>
              <a:spcAft>
                <a:spcPts val="0"/>
              </a:spcAft>
              <a:defRPr>
                <a:solidFill>
                  <a:schemeClr val="tx1"/>
                </a:solidFill>
                <a:latin typeface="Arial"/>
              </a:defRPr>
            </a:lvl9pPr>
          </a:lstStyle>
          <a:p>
            <a:pPr marL="0" marR="0" lv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latin typeface="Arial"/>
                <a:ea typeface="-apple-system"/>
              </a:rPr>
              <a:t>由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受捐赠方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主动向</a:t>
            </a:r>
            <a:r>
              <a:rPr lang="zh-CN" sz="900" b="0" i="0" u="none" strike="noStrike" cap="none">
                <a:ln>
                  <a:noFill/>
                </a:ln>
                <a:solidFill>
                  <a:srgbClr val="24292E"/>
                </a:solidFill>
                <a:latin typeface="Arial Unicode MS"/>
                <a:ea typeface="SFMono-Regular"/>
              </a:rPr>
              <a:t>公益机构</a:t>
            </a:r>
            <a:r>
              <a:rPr lang="zh-CN" sz="1200" b="0" i="0" u="none" strike="noStrike" cap="none">
                <a:ln>
                  <a:noFill/>
                </a:ln>
                <a:solidFill>
                  <a:srgbClr val="24292E"/>
                </a:solidFill>
                <a:ea typeface="-apple-system"/>
              </a:rPr>
              <a:t>发起申请，并提供相应的证明材料</a:t>
            </a:r>
            <a:r>
              <a:rPr lang="zh-CN" sz="800" b="0" i="0" u="none" strike="noStrike" cap="none">
                <a:ln>
                  <a:noFill/>
                </a:ln>
                <a:solidFill>
                  <a:schemeClr val="tx1"/>
                </a:solidFill>
                <a:latin typeface="Arial"/>
              </a:rPr>
              <a:t> </a:t>
            </a:r>
            <a:endParaRPr lang="zh-CN" sz="1800" b="0" i="0" u="none" strike="noStrike" cap="none">
              <a:ln>
                <a:noFill/>
              </a:ln>
              <a:solidFill>
                <a:schemeClr val="tx1"/>
              </a:solidFill>
              <a:latin typeface="Arial"/>
            </a:endParaRPr>
          </a:p>
        </p:txBody>
      </p:sp>
      <p:cxnSp>
        <p:nvCxnSpPr>
          <p:cNvPr id="23" name="直线4" hidden="0"/>
          <p:cNvCxnSpPr>
            <a:cxnSpLocks/>
            <a:stCxn id="9" idx="2"/>
            <a:endCxn id="6" idx="5"/>
          </p:cNvCxnSpPr>
          <p:nvPr isPhoto="0" userDrawn="0"/>
        </p:nvCxnSpPr>
        <p:spPr bwMode="auto">
          <a:xfrm>
            <a:off x="4238625" y="2278427"/>
            <a:ext cx="1449866" cy="1022022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六边形 42" hidden="0"/>
          <p:cNvSpPr/>
          <p:nvPr isPhoto="0" userDrawn="0"/>
        </p:nvSpPr>
        <p:spPr bwMode="auto">
          <a:xfrm rot="16199999">
            <a:off x="7790514" y="1707385"/>
            <a:ext cx="769167" cy="663075"/>
          </a:xfrm>
          <a:prstGeom prst="hexagon">
            <a:avLst>
              <a:gd name="adj" fmla="val 25000"/>
              <a:gd name="vf" fmla="val 115470"/>
            </a:avLst>
          </a:prstGeom>
          <a:noFill/>
          <a:ln w="31750">
            <a:gradFill>
              <a:gsLst>
                <a:gs pos="0">
                  <a:srgbClr val="55E2EA"/>
                </a:gs>
                <a:gs pos="100000">
                  <a:srgbClr val="5346FC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4" name="文本框 43" hidden="0"/>
          <p:cNvSpPr>
            <a:spLocks noAdjustHandles="0" noChangeArrowheads="0"/>
          </p:cNvSpPr>
          <p:nvPr isPhoto="0" userDrawn="0"/>
        </p:nvSpPr>
        <p:spPr bwMode="auto">
          <a:xfrm>
            <a:off x="7891051" y="1808090"/>
            <a:ext cx="568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1">
                <a:solidFill>
                  <a:srgbClr val="55E2EA"/>
                </a:solidFill>
              </a:rPr>
              <a:t>02</a:t>
            </a:r>
            <a:endParaRPr lang="zh-CN" sz="2400" b="1">
              <a:solidFill>
                <a:srgbClr val="55E2EA"/>
              </a:solidFill>
            </a:endParaRPr>
          </a:p>
        </p:txBody>
      </p:sp>
      <p:sp>
        <p:nvSpPr>
          <p:cNvPr id="25" name="文本框 44" hidden="0"/>
          <p:cNvSpPr>
            <a:spLocks noAdjustHandles="0" noChangeArrowheads="0"/>
          </p:cNvSpPr>
          <p:nvPr isPhoto="0" userDrawn="0"/>
        </p:nvSpPr>
        <p:spPr bwMode="auto">
          <a:xfrm>
            <a:off x="8506634" y="1819418"/>
            <a:ext cx="210251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sz="1200">
                <a:solidFill>
                  <a:schemeClr val="bg1"/>
                </a:solidFill>
                <a:latin typeface="+mn-ea"/>
              </a:rPr>
              <a:t>捐赠方向公益机构进行资金捐赠。</a:t>
            </a:r>
            <a:endParaRPr/>
          </a:p>
        </p:txBody>
      </p:sp>
      <p:sp>
        <p:nvSpPr>
          <p:cNvPr id="26" name="文本框 45" hidden="0"/>
          <p:cNvSpPr>
            <a:spLocks noAdjustHandles="0" noChangeArrowheads="0"/>
          </p:cNvSpPr>
          <p:nvPr isPhoto="0" userDrawn="0"/>
        </p:nvSpPr>
        <p:spPr bwMode="auto">
          <a:xfrm>
            <a:off x="8506634" y="1512169"/>
            <a:ext cx="210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b="1">
                <a:solidFill>
                  <a:srgbClr val="55E2EA"/>
                </a:solidFill>
              </a:rPr>
              <a:t>资金捐赠</a:t>
            </a:r>
            <a:endParaRPr lang="zh-CN" b="1">
              <a:solidFill>
                <a:srgbClr val="55E2EA"/>
              </a:solidFill>
            </a:endParaRPr>
          </a:p>
        </p:txBody>
      </p:sp>
      <p:cxnSp>
        <p:nvCxnSpPr>
          <p:cNvPr id="27" name="直线1" hidden="0"/>
          <p:cNvCxnSpPr>
            <a:cxnSpLocks/>
            <a:stCxn id="8" idx="0"/>
            <a:endCxn id="6" idx="3"/>
          </p:cNvCxnSpPr>
          <p:nvPr isPhoto="0" userDrawn="0"/>
        </p:nvCxnSpPr>
        <p:spPr bwMode="auto">
          <a:xfrm flipH="1" flipV="1">
            <a:off x="6020029" y="3903847"/>
            <a:ext cx="7402" cy="1283163"/>
          </a:xfrm>
          <a:prstGeom prst="line">
            <a:avLst/>
          </a:prstGeom>
          <a:noFill/>
          <a:ln w="19050" cap="rnd">
            <a:solidFill>
              <a:srgbClr val="55E2EA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文本框 3" hidden="0"/>
          <p:cNvSpPr>
            <a:spLocks noAdjustHandles="0" noChangeArrowheads="0"/>
          </p:cNvSpPr>
          <p:nvPr isPhoto="0" userDrawn="0"/>
        </p:nvSpPr>
        <p:spPr bwMode="auto">
          <a:xfrm>
            <a:off x="4238625" y="380185"/>
            <a:ext cx="3714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sz="2400" b="1">
                <a:solidFill>
                  <a:schemeClr val="bg1"/>
                </a:solidFill>
              </a:rPr>
              <a:t>技术方案</a:t>
            </a:r>
            <a:endParaRPr lang="zh-CN" sz="2400" b="1">
              <a:solidFill>
                <a:schemeClr val="bg1"/>
              </a:solidFill>
            </a:endParaRPr>
          </a:p>
        </p:txBody>
      </p:sp>
      <p:sp>
        <p:nvSpPr>
          <p:cNvPr id="5" name="等腰三角形 4" hidden="0"/>
          <p:cNvSpPr/>
          <p:nvPr isPhoto="0" userDrawn="0"/>
        </p:nvSpPr>
        <p:spPr bwMode="auto">
          <a:xfrm rot="10800000">
            <a:off x="6020029" y="934942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  <p:pic>
        <p:nvPicPr>
          <p:cNvPr id="6" name="图片 1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1358154" y="2439231"/>
            <a:ext cx="640975" cy="612697"/>
          </a:xfrm>
          <a:prstGeom prst="rect">
            <a:avLst/>
          </a:prstGeom>
        </p:spPr>
      </p:pic>
      <p:sp>
        <p:nvSpPr>
          <p:cNvPr id="7" name="立方体 5" hidden="0"/>
          <p:cNvSpPr/>
          <p:nvPr isPhoto="0" userDrawn="0"/>
        </p:nvSpPr>
        <p:spPr bwMode="auto">
          <a:xfrm>
            <a:off x="2651591" y="3621739"/>
            <a:ext cx="1497106" cy="1129553"/>
          </a:xfrm>
          <a:prstGeom prst="cube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Charity Service</a:t>
            </a:r>
            <a:endParaRPr lang="zh-C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8" name="图片 7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>
            <a:off x="1358153" y="4976997"/>
            <a:ext cx="640975" cy="598285"/>
          </a:xfrm>
          <a:prstGeom prst="rect">
            <a:avLst/>
          </a:prstGeom>
        </p:spPr>
      </p:pic>
      <p:pic>
        <p:nvPicPr>
          <p:cNvPr id="9" name="图片 8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>
            <a:off x="4806778" y="2440062"/>
            <a:ext cx="644627" cy="644627"/>
          </a:xfrm>
          <a:prstGeom prst="rect">
            <a:avLst/>
          </a:prstGeom>
        </p:spPr>
      </p:pic>
      <p:pic>
        <p:nvPicPr>
          <p:cNvPr id="10" name="图片 11" hidden="0"/>
          <p:cNvPicPr>
            <a:picLocks noChangeAspect="1"/>
          </p:cNvPicPr>
          <p:nvPr isPhoto="0" userDrawn="0"/>
        </p:nvPicPr>
        <p:blipFill>
          <a:blip r:embed="rId5"/>
          <a:stretch/>
        </p:blipFill>
        <p:spPr bwMode="auto">
          <a:xfrm>
            <a:off x="4783933" y="4976166"/>
            <a:ext cx="644086" cy="551338"/>
          </a:xfrm>
          <a:prstGeom prst="rect">
            <a:avLst/>
          </a:prstGeom>
        </p:spPr>
      </p:pic>
      <p:sp>
        <p:nvSpPr>
          <p:cNvPr id="11" name="圆柱形 12" hidden="0"/>
          <p:cNvSpPr/>
          <p:nvPr isPhoto="0" userDrawn="0"/>
        </p:nvSpPr>
        <p:spPr bwMode="auto">
          <a:xfrm>
            <a:off x="6409764" y="3818964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2" name="云形 13" hidden="0"/>
          <p:cNvSpPr/>
          <p:nvPr isPhoto="0" userDrawn="0"/>
        </p:nvSpPr>
        <p:spPr bwMode="auto">
          <a:xfrm>
            <a:off x="8095271" y="2969554"/>
            <a:ext cx="3083859" cy="2217701"/>
          </a:xfrm>
          <a:prstGeom prst="cloud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Blockchain</a:t>
            </a:r>
            <a:endParaRPr lang="en-US"/>
          </a:p>
          <a:p>
            <a:pPr algn="ctr">
              <a:defRPr/>
            </a:pPr>
            <a:endParaRPr lang="en-US"/>
          </a:p>
          <a:p>
            <a:pPr algn="ctr">
              <a:defRPr/>
            </a:pPr>
            <a:endParaRPr lang="en-US"/>
          </a:p>
          <a:p>
            <a:pPr algn="ctr">
              <a:defRPr/>
            </a:pPr>
            <a:endParaRPr lang="zh-CN"/>
          </a:p>
        </p:txBody>
      </p:sp>
      <p:sp>
        <p:nvSpPr>
          <p:cNvPr id="13" name="圆柱形 26" hidden="0"/>
          <p:cNvSpPr/>
          <p:nvPr isPhoto="0" userDrawn="0"/>
        </p:nvSpPr>
        <p:spPr bwMode="auto">
          <a:xfrm>
            <a:off x="8535227" y="3818964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4" name="圆柱形 30" hidden="0"/>
          <p:cNvSpPr/>
          <p:nvPr isPhoto="0" userDrawn="0"/>
        </p:nvSpPr>
        <p:spPr bwMode="auto">
          <a:xfrm>
            <a:off x="9857178" y="3818963"/>
            <a:ext cx="770965" cy="753035"/>
          </a:xfrm>
          <a:prstGeom prst="can">
            <a:avLst>
              <a:gd name="adj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/>
              <a:t>Node</a:t>
            </a:r>
            <a:endParaRPr lang="zh-CN"/>
          </a:p>
        </p:txBody>
      </p:sp>
      <p:sp>
        <p:nvSpPr>
          <p:cNvPr id="15" name="左右箭头 23" hidden="0"/>
          <p:cNvSpPr/>
          <p:nvPr isPhoto="0" userDrawn="0"/>
        </p:nvSpPr>
        <p:spPr bwMode="auto">
          <a:xfrm>
            <a:off x="9306192" y="400722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6" name="左右箭头 31" hidden="0"/>
          <p:cNvSpPr/>
          <p:nvPr isPhoto="0" userDrawn="0"/>
        </p:nvSpPr>
        <p:spPr bwMode="auto">
          <a:xfrm>
            <a:off x="7362507" y="3980326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17" name="矩形 24" hidden="0"/>
          <p:cNvSpPr/>
          <p:nvPr isPhoto="0" userDrawn="0"/>
        </p:nvSpPr>
        <p:spPr bwMode="auto">
          <a:xfrm>
            <a:off x="390523" y="1909482"/>
            <a:ext cx="11430000" cy="4583148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pic>
        <p:nvPicPr>
          <p:cNvPr id="18" name="图片 25" hidden="0"/>
          <p:cNvPicPr>
            <a:picLocks noChangeAspect="1"/>
          </p:cNvPicPr>
          <p:nvPr isPhoto="0" userDrawn="0"/>
        </p:nvPicPr>
        <p:blipFill>
          <a:blip r:embed="rId6"/>
          <a:stretch/>
        </p:blipFill>
        <p:spPr bwMode="auto">
          <a:xfrm>
            <a:off x="395006" y="1288596"/>
            <a:ext cx="644650" cy="448233"/>
          </a:xfrm>
          <a:prstGeom prst="rect">
            <a:avLst/>
          </a:prstGeom>
        </p:spPr>
      </p:pic>
      <p:sp>
        <p:nvSpPr>
          <p:cNvPr id="19" name="文本框 32" hidden="0"/>
          <p:cNvSpPr>
            <a:spLocks noAdjustHandles="0" noChangeArrowheads="0"/>
          </p:cNvSpPr>
          <p:nvPr isPhoto="0" userDrawn="0"/>
        </p:nvSpPr>
        <p:spPr bwMode="auto">
          <a:xfrm>
            <a:off x="1039656" y="137409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监管方</a:t>
            </a:r>
            <a:endParaRPr lang="zh-CN" sz="1200" b="1">
              <a:solidFill>
                <a:schemeClr val="bg1"/>
              </a:solidFill>
            </a:endParaRPr>
          </a:p>
        </p:txBody>
      </p:sp>
      <p:sp>
        <p:nvSpPr>
          <p:cNvPr id="20" name="文本框 33" hidden="0"/>
          <p:cNvSpPr>
            <a:spLocks noAdjustHandles="0" noChangeArrowheads="0"/>
          </p:cNvSpPr>
          <p:nvPr isPhoto="0" userDrawn="0"/>
        </p:nvSpPr>
        <p:spPr bwMode="auto">
          <a:xfrm>
            <a:off x="1273612" y="303331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受捐赠方</a:t>
            </a:r>
            <a:endParaRPr lang="zh-CN" sz="1200" b="1">
              <a:solidFill>
                <a:schemeClr val="bg1"/>
              </a:solidFill>
            </a:endParaRPr>
          </a:p>
        </p:txBody>
      </p:sp>
      <p:sp>
        <p:nvSpPr>
          <p:cNvPr id="21" name="文本框 34" hidden="0"/>
          <p:cNvSpPr>
            <a:spLocks noAdjustHandles="0" noChangeArrowheads="0"/>
          </p:cNvSpPr>
          <p:nvPr isPhoto="0" userDrawn="0"/>
        </p:nvSpPr>
        <p:spPr bwMode="auto">
          <a:xfrm>
            <a:off x="1273612" y="5547705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捐赠</a:t>
            </a:r>
            <a:r>
              <a:rPr lang="zh-CN" sz="1200" b="1">
                <a:solidFill>
                  <a:schemeClr val="bg1"/>
                </a:solidFill>
              </a:rPr>
              <a:t>方</a:t>
            </a:r>
            <a:endParaRPr lang="zh-CN" sz="1200" b="1">
              <a:solidFill>
                <a:schemeClr val="bg1"/>
              </a:solidFill>
            </a:endParaRPr>
          </a:p>
        </p:txBody>
      </p:sp>
      <p:sp>
        <p:nvSpPr>
          <p:cNvPr id="22" name="文本框 35" hidden="0"/>
          <p:cNvSpPr>
            <a:spLocks noAdjustHandles="0" noChangeArrowheads="0"/>
          </p:cNvSpPr>
          <p:nvPr isPhoto="0" userDrawn="0"/>
        </p:nvSpPr>
        <p:spPr bwMode="auto">
          <a:xfrm>
            <a:off x="4684441" y="3066076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金融机构</a:t>
            </a:r>
            <a:endParaRPr lang="zh-CN" sz="1200" b="1">
              <a:solidFill>
                <a:schemeClr val="bg1"/>
              </a:solidFill>
            </a:endParaRPr>
          </a:p>
        </p:txBody>
      </p:sp>
      <p:sp>
        <p:nvSpPr>
          <p:cNvPr id="23" name="文本框 36" hidden="0"/>
          <p:cNvSpPr>
            <a:spLocks noAdjustHandles="0" noChangeArrowheads="0"/>
          </p:cNvSpPr>
          <p:nvPr isPhoto="0" userDrawn="0"/>
        </p:nvSpPr>
        <p:spPr bwMode="auto">
          <a:xfrm>
            <a:off x="4679717" y="5527428"/>
            <a:ext cx="1223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zh-CN" sz="1200" b="1">
                <a:solidFill>
                  <a:schemeClr val="bg1"/>
                </a:solidFill>
              </a:rPr>
              <a:t>公益机构</a:t>
            </a:r>
            <a:endParaRPr lang="zh-CN" sz="1200" b="1">
              <a:solidFill>
                <a:schemeClr val="bg1"/>
              </a:solidFill>
            </a:endParaRPr>
          </a:p>
        </p:txBody>
      </p:sp>
      <p:sp>
        <p:nvSpPr>
          <p:cNvPr id="24" name="左右箭头 37" hidden="0"/>
          <p:cNvSpPr/>
          <p:nvPr isPhoto="0" userDrawn="0"/>
        </p:nvSpPr>
        <p:spPr bwMode="auto">
          <a:xfrm>
            <a:off x="4629742" y="3973026"/>
            <a:ext cx="1317290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5" name="左右箭头 38" hidden="0"/>
          <p:cNvSpPr/>
          <p:nvPr isPhoto="0" userDrawn="0"/>
        </p:nvSpPr>
        <p:spPr bwMode="auto">
          <a:xfrm rot="2358351">
            <a:off x="2221799" y="314013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6" name="左右箭头 39" hidden="0"/>
          <p:cNvSpPr/>
          <p:nvPr isPhoto="0" userDrawn="0"/>
        </p:nvSpPr>
        <p:spPr bwMode="auto">
          <a:xfrm rot="2358351">
            <a:off x="4118215" y="4796871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7" name="左右箭头 40" hidden="0"/>
          <p:cNvSpPr/>
          <p:nvPr isPhoto="0" userDrawn="0"/>
        </p:nvSpPr>
        <p:spPr bwMode="auto">
          <a:xfrm rot="19171839">
            <a:off x="2221799" y="5030568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28" name="左右箭头 41" hidden="0"/>
          <p:cNvSpPr/>
          <p:nvPr isPhoto="0" userDrawn="0"/>
        </p:nvSpPr>
        <p:spPr bwMode="auto">
          <a:xfrm rot="19171839">
            <a:off x="4114445" y="3076243"/>
            <a:ext cx="550986" cy="358589"/>
          </a:xfrm>
          <a:prstGeom prst="left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900" advClick="1">
        <p14:warp dir="in"/>
      </p:transition>
    </mc:Choice>
    <mc:Fallback>
      <p:transition spd="med" advClick="1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3" hidden="0"/>
          <p:cNvPicPr>
            <a:picLocks noChangeAspect="1"/>
          </p:cNvPicPr>
          <p:nvPr isPhoto="0" userDrawn="0"/>
        </p:nvPicPr>
        <p:blipFill>
          <a:blip r:embed="rId2"/>
          <a:srcRect l="747" t="747" r="746" b="746"/>
          <a:stretch/>
        </p:blipFill>
        <p:spPr bwMode="auto">
          <a:xfrm>
            <a:off x="3189302" y="241273"/>
            <a:ext cx="5829300" cy="5829300"/>
          </a:xfrm>
          <a:prstGeom prst="rect">
            <a:avLst/>
          </a:prstGeom>
        </p:spPr>
      </p:pic>
      <p:grpSp>
        <p:nvGrpSpPr>
          <p:cNvPr id="5" name="组合 5" hidden="0"/>
          <p:cNvGrpSpPr/>
          <p:nvPr isPhoto="0" userDrawn="0"/>
        </p:nvGrpSpPr>
        <p:grpSpPr bwMode="auto">
          <a:xfrm>
            <a:off x="3889511" y="1092654"/>
            <a:ext cx="4428990" cy="4428990"/>
            <a:chOff x="3657758" y="1307512"/>
            <a:chExt cx="4790897" cy="4790897"/>
          </a:xfrm>
        </p:grpSpPr>
        <p:sp>
          <p:nvSpPr>
            <p:cNvPr id="6" name="椭圆 1" hidden="0"/>
            <p:cNvSpPr/>
            <p:nvPr isPhoto="0" userDrawn="0"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7" name="椭圆3" hidden="0"/>
            <p:cNvSpPr/>
            <p:nvPr isPhoto="0" userDrawn="0"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8" name="椭圆2" hidden="0"/>
            <p:cNvSpPr/>
            <p:nvPr isPhoto="0" userDrawn="0"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9" name="组合 460" hidden="0"/>
          <p:cNvGrpSpPr/>
          <p:nvPr isPhoto="0" userDrawn="0"/>
        </p:nvGrpSpPr>
        <p:grpSpPr bwMode="auto">
          <a:xfrm rot="18000000">
            <a:off x="3548283" y="765308"/>
            <a:ext cx="5095348" cy="5095348"/>
            <a:chOff x="3657758" y="1307512"/>
            <a:chExt cx="4790897" cy="4790897"/>
          </a:xfrm>
        </p:grpSpPr>
        <p:sp>
          <p:nvSpPr>
            <p:cNvPr id="10" name="椭圆 461" hidden="0"/>
            <p:cNvSpPr/>
            <p:nvPr isPhoto="0" userDrawn="0"/>
          </p:nvSpPr>
          <p:spPr bwMode="auto">
            <a:xfrm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1" name="椭圆3" hidden="0"/>
            <p:cNvSpPr/>
            <p:nvPr isPhoto="0" userDrawn="0"/>
          </p:nvSpPr>
          <p:spPr bwMode="auto">
            <a:xfrm rot="14066157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  <p:sp>
          <p:nvSpPr>
            <p:cNvPr id="12" name="椭圆2" hidden="0"/>
            <p:cNvSpPr/>
            <p:nvPr isPhoto="0" userDrawn="0"/>
          </p:nvSpPr>
          <p:spPr bwMode="auto">
            <a:xfrm rot="7035584">
              <a:off x="3657758" y="1307512"/>
              <a:ext cx="4790897" cy="4790897"/>
            </a:xfrm>
            <a:prstGeom prst="ellipse">
              <a:avLst/>
            </a:prstGeom>
            <a:noFill/>
            <a:ln>
              <a:gradFill>
                <a:gsLst>
                  <a:gs pos="88000">
                    <a:srgbClr val="55E2EA">
                      <a:alpha val="0"/>
                    </a:srgbClr>
                  </a:gs>
                  <a:gs pos="100000">
                    <a:srgbClr val="55E2EA"/>
                  </a:gs>
                </a:gsLst>
                <a:lin ang="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3" name="组合 15" hidden="0"/>
          <p:cNvGrpSpPr/>
          <p:nvPr isPhoto="0" userDrawn="0"/>
        </p:nvGrpSpPr>
        <p:grpSpPr bwMode="auto">
          <a:xfrm rot="19748222">
            <a:off x="8760580" y="1218570"/>
            <a:ext cx="1848512" cy="71518"/>
            <a:chOff x="8169000" y="914018"/>
            <a:chExt cx="2105223" cy="81450"/>
          </a:xfrm>
        </p:grpSpPr>
        <p:cxnSp>
          <p:nvCxnSpPr>
            <p:cNvPr id="14" name="直接连接符 9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467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4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17" name="组合 476" hidden="0"/>
          <p:cNvGrpSpPr/>
          <p:nvPr isPhoto="0" userDrawn="0"/>
        </p:nvGrpSpPr>
        <p:grpSpPr bwMode="auto">
          <a:xfrm rot="19748222">
            <a:off x="10101887" y="1534310"/>
            <a:ext cx="1309129" cy="50650"/>
            <a:chOff x="8169000" y="914018"/>
            <a:chExt cx="2105223" cy="81450"/>
          </a:xfrm>
        </p:grpSpPr>
        <p:cxnSp>
          <p:nvCxnSpPr>
            <p:cNvPr id="18" name="直接连接符 477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478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椭圆 479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1" name="组合 480" hidden="0"/>
          <p:cNvGrpSpPr/>
          <p:nvPr isPhoto="0" userDrawn="0"/>
        </p:nvGrpSpPr>
        <p:grpSpPr bwMode="auto">
          <a:xfrm rot="19748222">
            <a:off x="1197812" y="5275207"/>
            <a:ext cx="1848512" cy="71518"/>
            <a:chOff x="8169000" y="914018"/>
            <a:chExt cx="2105223" cy="81450"/>
          </a:xfrm>
        </p:grpSpPr>
        <p:cxnSp>
          <p:nvCxnSpPr>
            <p:cNvPr id="22" name="直接连接符 481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482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椭圆 483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grpSp>
        <p:nvGrpSpPr>
          <p:cNvPr id="25" name="组合 484" hidden="0"/>
          <p:cNvGrpSpPr/>
          <p:nvPr isPhoto="0" userDrawn="0"/>
        </p:nvGrpSpPr>
        <p:grpSpPr bwMode="auto">
          <a:xfrm rot="19748222">
            <a:off x="2538820" y="5647980"/>
            <a:ext cx="1309129" cy="50650"/>
            <a:chOff x="8169000" y="914018"/>
            <a:chExt cx="2105223" cy="81450"/>
          </a:xfrm>
        </p:grpSpPr>
        <p:cxnSp>
          <p:nvCxnSpPr>
            <p:cNvPr id="26" name="直接连接符 485" hidden="0"/>
            <p:cNvCxnSpPr>
              <a:cxnSpLocks/>
            </p:cNvCxnSpPr>
            <p:nvPr isPhoto="0" userDrawn="0"/>
          </p:nvCxnSpPr>
          <p:spPr bwMode="auto">
            <a:xfrm>
              <a:off x="8209727" y="937862"/>
              <a:ext cx="2064497" cy="0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486" hidden="0"/>
            <p:cNvCxnSpPr>
              <a:cxnSpLocks/>
            </p:cNvCxnSpPr>
            <p:nvPr isPhoto="0" userDrawn="0"/>
          </p:nvCxnSpPr>
          <p:spPr bwMode="auto">
            <a:xfrm flipV="1">
              <a:off x="8210363" y="937863"/>
              <a:ext cx="1907791" cy="32438"/>
            </a:xfrm>
            <a:prstGeom prst="line">
              <a:avLst/>
            </a:prstGeom>
            <a:ln w="50800" cap="rnd">
              <a:gradFill>
                <a:gsLst>
                  <a:gs pos="0">
                    <a:srgbClr val="5346FC"/>
                  </a:gs>
                  <a:gs pos="90000">
                    <a:srgbClr val="55E2EA">
                      <a:alpha val="0"/>
                    </a:srgbClr>
                  </a:gs>
                </a:gsLst>
                <a:lin ang="0" scaled="1"/>
              </a:gra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椭圆 487" hidden="0"/>
            <p:cNvSpPr/>
            <p:nvPr isPhoto="0" userDrawn="0"/>
          </p:nvSpPr>
          <p:spPr bwMode="auto">
            <a:xfrm>
              <a:off x="8169000" y="914018"/>
              <a:ext cx="81452" cy="81450"/>
            </a:xfrm>
            <a:prstGeom prst="ellipse">
              <a:avLst/>
            </a:prstGeom>
            <a:solidFill>
              <a:srgbClr val="5346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/>
            </a:p>
          </p:txBody>
        </p:sp>
      </p:grpSp>
      <p:sp>
        <p:nvSpPr>
          <p:cNvPr id="29" name="文本框 21" hidden="0"/>
          <p:cNvSpPr>
            <a:spLocks noAdjustHandles="0" noChangeArrowheads="0"/>
          </p:cNvSpPr>
          <p:nvPr isPhoto="0" userDrawn="0"/>
        </p:nvSpPr>
        <p:spPr bwMode="auto">
          <a:xfrm>
            <a:off x="5155299" y="4352863"/>
            <a:ext cx="189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>
                <a:solidFill>
                  <a:schemeClr val="bg1">
                    <a:alpha val="95000"/>
                  </a:schemeClr>
                </a:solidFill>
                <a:latin typeface="+mn-ea"/>
              </a:rPr>
              <a:t>5</a:t>
            </a:r>
            <a:r>
              <a:rPr lang="zh-CN">
                <a:solidFill>
                  <a:schemeClr val="bg1">
                    <a:alpha val="95000"/>
                  </a:schemeClr>
                </a:solidFill>
                <a:latin typeface="+mn-ea"/>
              </a:rPr>
              <a:t>客松战队</a:t>
            </a:r>
            <a:endParaRPr/>
          </a:p>
        </p:txBody>
      </p:sp>
      <p:sp>
        <p:nvSpPr>
          <p:cNvPr id="30" name="矩形 22" hidden="0"/>
          <p:cNvSpPr/>
          <p:nvPr isPhoto="0" userDrawn="0"/>
        </p:nvSpPr>
        <p:spPr bwMode="auto">
          <a:xfrm>
            <a:off x="2581411" y="2557274"/>
            <a:ext cx="7041580" cy="1621692"/>
          </a:xfrm>
          <a:prstGeom prst="rect">
            <a:avLst/>
          </a:prstGeom>
          <a:gradFill>
            <a:gsLst>
              <a:gs pos="0">
                <a:srgbClr val="5346FC">
                  <a:alpha val="65000"/>
                </a:srgbClr>
              </a:gs>
              <a:gs pos="90000">
                <a:srgbClr val="55E2EA">
                  <a:alpha val="0"/>
                </a:srgbClr>
              </a:gs>
            </a:gsLst>
            <a:path path="rect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  <p:sp>
        <p:nvSpPr>
          <p:cNvPr id="31" name="文本框 492" hidden="0"/>
          <p:cNvSpPr>
            <a:spLocks noAdjustHandles="0" noChangeArrowheads="0"/>
          </p:cNvSpPr>
          <p:nvPr isPhoto="0" userDrawn="0"/>
        </p:nvSpPr>
        <p:spPr bwMode="auto">
          <a:xfrm>
            <a:off x="3902535" y="2817973"/>
            <a:ext cx="4415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4400" b="1">
                <a:solidFill>
                  <a:schemeClr val="bg1"/>
                </a:solidFill>
                <a:latin typeface="Agency FB"/>
              </a:rPr>
              <a:t>Thanks For Listening</a:t>
            </a:r>
            <a:endParaRPr lang="zh-CN" sz="4400" b="1">
              <a:solidFill>
                <a:schemeClr val="bg1"/>
              </a:solidFill>
              <a:latin typeface="Agency FB"/>
            </a:endParaRPr>
          </a:p>
        </p:txBody>
      </p:sp>
      <p:cxnSp>
        <p:nvCxnSpPr>
          <p:cNvPr id="32" name="直接连接符 19" hidden="0"/>
          <p:cNvCxnSpPr>
            <a:cxnSpLocks/>
          </p:cNvCxnSpPr>
          <p:nvPr isPhoto="0" userDrawn="0"/>
        </p:nvCxnSpPr>
        <p:spPr bwMode="auto">
          <a:xfrm>
            <a:off x="4086768" y="3542046"/>
            <a:ext cx="40142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20" hidden="0"/>
          <p:cNvSpPr>
            <a:spLocks noAdjustHandles="0" noChangeArrowheads="0"/>
          </p:cNvSpPr>
          <p:nvPr isPhoto="0" userDrawn="0"/>
        </p:nvSpPr>
        <p:spPr bwMode="auto">
          <a:xfrm>
            <a:off x="4033238" y="3515789"/>
            <a:ext cx="4145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+mn-ea"/>
              </a:defRPr>
            </a:lvl1pPr>
          </a:lstStyle>
          <a:p>
            <a:pPr algn="just">
              <a:defRPr/>
            </a:pPr>
            <a:r>
              <a:rPr lang="zh-CN">
                <a:solidFill>
                  <a:schemeClr val="bg1">
                    <a:alpha val="90000"/>
                  </a:schemeClr>
                </a:solidFill>
              </a:rPr>
              <a:t>同气“链”枝线上公益黑客松</a:t>
            </a:r>
            <a:endParaRPr/>
          </a:p>
        </p:txBody>
      </p:sp>
      <p:sp>
        <p:nvSpPr>
          <p:cNvPr id="34" name="等腰三角形 490" hidden="0"/>
          <p:cNvSpPr/>
          <p:nvPr isPhoto="0" userDrawn="0"/>
        </p:nvSpPr>
        <p:spPr bwMode="auto">
          <a:xfrm rot="10800000">
            <a:off x="6008417" y="4008240"/>
            <a:ext cx="170991" cy="147406"/>
          </a:xfrm>
          <a:prstGeom prst="triangle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>
              <a:solidFill>
                <a:schemeClr val="lt1">
                  <a:alpha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1">
        <p:fade thruBlk="0"/>
      </p:transition>
    </mc:Choice>
    <mc:Fallback>
      <p:transition spd="slow" advClick="1">
        <p:fade thruBlk="0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Arial"/>
        <a:cs typeface="Arial"/>
      </a:majorFont>
      <a:minorFont>
        <a:latin typeface="等线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onlyoffice/5.3.4.3</Application>
  <DocSecurity>0</DocSecurity>
  <PresentationFormat>宽屏</PresentationFormat>
  <Paragraphs>0</Paragraphs>
  <Slides>7</Slides>
  <Notes>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更多免费福利资源教程，请关注微信公众号：陈西设计之家</dc:title>
  <dc:subject/>
  <dc:creator>陈西</dc:creator>
  <cp:keywords>更多免费福利资源教程，请关注微信公众号：陈西设计之家</cp:keywords>
  <dc:description/>
  <dc:identifier/>
  <dc:language/>
  <cp:lastModifiedBy>孙梦影</cp:lastModifiedBy>
  <cp:revision>337</cp:revision>
  <dcterms:created xsi:type="dcterms:W3CDTF">2018-02-03T15:25:09Z</dcterms:created>
  <dcterms:modified xsi:type="dcterms:W3CDTF">2020-03-08T01:29:42Z</dcterms:modified>
  <cp:category>【陈西】设计</cp:category>
  <cp:contentStatus/>
  <cp:version/>
</cp:coreProperties>
</file>